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87" r:id="rId4"/>
    <p:sldId id="295" r:id="rId5"/>
    <p:sldId id="299" r:id="rId6"/>
    <p:sldId id="300" r:id="rId7"/>
    <p:sldId id="296" r:id="rId8"/>
    <p:sldId id="282" r:id="rId9"/>
    <p:sldId id="28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3C2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756" autoAdjust="0"/>
  </p:normalViewPr>
  <p:slideViewPr>
    <p:cSldViewPr>
      <p:cViewPr varScale="1">
        <p:scale>
          <a:sx n="106" d="100"/>
          <a:sy n="106" d="100"/>
        </p:scale>
        <p:origin x="-17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901F6F-C75D-4C90-9FBA-7F39D4463E4A}" type="doc">
      <dgm:prSet loTypeId="urn:microsoft.com/office/officeart/2005/8/layout/process4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CA4D45B-B744-4245-9212-60A1722A28E6}">
      <dgm:prSet phldrT="[Текст]"/>
      <dgm:spPr>
        <a:solidFill>
          <a:srgbClr val="CC5300"/>
        </a:solidFill>
      </dgm:spPr>
      <dgm:t>
        <a:bodyPr/>
        <a:lstStyle/>
        <a:p>
          <a:r>
            <a:rPr lang="ru-RU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ВВОДНАЯ ЧАСТЬ</a:t>
          </a:r>
        </a:p>
      </dgm:t>
    </dgm:pt>
    <dgm:pt modelId="{FD36D07D-853F-4D4C-A3F1-C34637C02F5D}" type="parTrans" cxnId="{BB8F7AD5-6B54-4860-8B55-61F9C23A2C45}">
      <dgm:prSet/>
      <dgm:spPr/>
      <dgm:t>
        <a:bodyPr/>
        <a:lstStyle/>
        <a:p>
          <a:endParaRPr lang="ru-RU" b="1"/>
        </a:p>
      </dgm:t>
    </dgm:pt>
    <dgm:pt modelId="{1F7A54AB-CCBC-4E1A-9A8B-B9C1B062CFB2}" type="sibTrans" cxnId="{BB8F7AD5-6B54-4860-8B55-61F9C23A2C45}">
      <dgm:prSet/>
      <dgm:spPr/>
      <dgm:t>
        <a:bodyPr/>
        <a:lstStyle/>
        <a:p>
          <a:endParaRPr lang="ru-RU" b="1"/>
        </a:p>
      </dgm:t>
    </dgm:pt>
    <dgm:pt modelId="{C27D4222-0585-4730-AAAB-2FC0D7A64CE6}">
      <dgm:prSet phldrT="[Текст]" custT="1"/>
      <dgm:spPr>
        <a:solidFill>
          <a:srgbClr val="FFFFFF"/>
        </a:solidFill>
      </dgm:spPr>
      <dgm:t>
        <a:bodyPr/>
        <a:lstStyle/>
        <a:p>
          <a:r>
            <a:rPr lang="ru-RU" sz="1300" b="1" dirty="0" smtClean="0">
              <a:latin typeface="Arial" pitchFamily="34" charset="0"/>
              <a:cs typeface="Arial" pitchFamily="34" charset="0"/>
            </a:rPr>
            <a:t>ХОДЬБА </a:t>
          </a:r>
        </a:p>
      </dgm:t>
    </dgm:pt>
    <dgm:pt modelId="{4F061CD3-7D75-413E-9275-C970589217D9}" type="parTrans" cxnId="{A929DF70-7852-411B-9EF8-D0EC7CDAF026}">
      <dgm:prSet/>
      <dgm:spPr/>
      <dgm:t>
        <a:bodyPr/>
        <a:lstStyle/>
        <a:p>
          <a:endParaRPr lang="ru-RU" b="1"/>
        </a:p>
      </dgm:t>
    </dgm:pt>
    <dgm:pt modelId="{262FDBC5-330E-4A76-B2A6-D9363BFC50A9}" type="sibTrans" cxnId="{A929DF70-7852-411B-9EF8-D0EC7CDAF026}">
      <dgm:prSet/>
      <dgm:spPr/>
      <dgm:t>
        <a:bodyPr/>
        <a:lstStyle/>
        <a:p>
          <a:endParaRPr lang="ru-RU" b="1"/>
        </a:p>
      </dgm:t>
    </dgm:pt>
    <dgm:pt modelId="{D24BCF34-23A4-4E87-B5A9-D0826D2650CD}">
      <dgm:prSet phldrT="[Текст]" custT="1"/>
      <dgm:spPr>
        <a:solidFill>
          <a:srgbClr val="FFFFFF"/>
        </a:solidFill>
      </dgm:spPr>
      <dgm:t>
        <a:bodyPr/>
        <a:lstStyle/>
        <a:p>
          <a:r>
            <a:rPr lang="ru-RU" sz="1300" b="1" dirty="0" smtClean="0">
              <a:latin typeface="Arial" pitchFamily="34" charset="0"/>
              <a:cs typeface="Arial" pitchFamily="34" charset="0"/>
            </a:rPr>
            <a:t>ПЕРЕСТРОЕНИЯ</a:t>
          </a:r>
        </a:p>
      </dgm:t>
    </dgm:pt>
    <dgm:pt modelId="{C1DFCBF5-4BE7-482E-A079-C3A0F070C6AC}" type="parTrans" cxnId="{38347207-A954-493B-815D-62C60F0E6514}">
      <dgm:prSet/>
      <dgm:spPr/>
      <dgm:t>
        <a:bodyPr/>
        <a:lstStyle/>
        <a:p>
          <a:endParaRPr lang="ru-RU" b="1"/>
        </a:p>
      </dgm:t>
    </dgm:pt>
    <dgm:pt modelId="{2E861110-087D-4747-9A56-F1E958C2991A}" type="sibTrans" cxnId="{38347207-A954-493B-815D-62C60F0E6514}">
      <dgm:prSet/>
      <dgm:spPr/>
      <dgm:t>
        <a:bodyPr/>
        <a:lstStyle/>
        <a:p>
          <a:endParaRPr lang="ru-RU" b="1"/>
        </a:p>
      </dgm:t>
    </dgm:pt>
    <dgm:pt modelId="{D7AC06C9-7BA4-4331-A4C5-B4747AB5DBC3}">
      <dgm:prSet phldrT="[Текст]"/>
      <dgm:spPr>
        <a:solidFill>
          <a:srgbClr val="006600"/>
        </a:solidFill>
      </dgm:spPr>
      <dgm:t>
        <a:bodyPr/>
        <a:lstStyle/>
        <a:p>
          <a:r>
            <a:rPr lang="ru-RU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ОСНОВНАЯ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ru-RU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ЧАСТЬ</a:t>
          </a:r>
          <a:endParaRPr lang="ru-RU" b="1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E2EDEB4-E76E-434F-8E09-EEE597ADC784}" type="parTrans" cxnId="{E1E2CACB-5E13-4706-BE31-5A292195A8F8}">
      <dgm:prSet/>
      <dgm:spPr/>
      <dgm:t>
        <a:bodyPr/>
        <a:lstStyle/>
        <a:p>
          <a:endParaRPr lang="ru-RU" b="1"/>
        </a:p>
      </dgm:t>
    </dgm:pt>
    <dgm:pt modelId="{CF642368-2F42-4492-A7AF-723EEBACBF1B}" type="sibTrans" cxnId="{E1E2CACB-5E13-4706-BE31-5A292195A8F8}">
      <dgm:prSet/>
      <dgm:spPr/>
      <dgm:t>
        <a:bodyPr/>
        <a:lstStyle/>
        <a:p>
          <a:endParaRPr lang="ru-RU" b="1"/>
        </a:p>
      </dgm:t>
    </dgm:pt>
    <dgm:pt modelId="{50D18E32-3DB9-449A-B608-3DA2AC27D592}">
      <dgm:prSet phldrT="[Текст]" custT="1"/>
      <dgm:spPr>
        <a:solidFill>
          <a:srgbClr val="FFFFFF"/>
        </a:solidFill>
      </dgm:spPr>
      <dgm:t>
        <a:bodyPr/>
        <a:lstStyle/>
        <a:p>
          <a:r>
            <a:rPr lang="ru-RU" sz="1300" b="1" dirty="0" smtClean="0">
              <a:latin typeface="Arial" pitchFamily="34" charset="0"/>
              <a:cs typeface="Arial" pitchFamily="34" charset="0"/>
            </a:rPr>
            <a:t>ОРУ</a:t>
          </a:r>
          <a:endParaRPr lang="ru-RU" sz="1300" b="1" dirty="0">
            <a:latin typeface="Arial" pitchFamily="34" charset="0"/>
            <a:cs typeface="Arial" pitchFamily="34" charset="0"/>
          </a:endParaRPr>
        </a:p>
      </dgm:t>
    </dgm:pt>
    <dgm:pt modelId="{AD0DF613-7196-4F23-A736-CA6ABDEE9E2D}" type="parTrans" cxnId="{2EC5C9C2-EA19-48B8-908C-84E9D7728F88}">
      <dgm:prSet/>
      <dgm:spPr/>
      <dgm:t>
        <a:bodyPr/>
        <a:lstStyle/>
        <a:p>
          <a:endParaRPr lang="ru-RU" b="1"/>
        </a:p>
      </dgm:t>
    </dgm:pt>
    <dgm:pt modelId="{DAFD6D12-8BF0-4248-BFBB-BA8DCC47E9D1}" type="sibTrans" cxnId="{2EC5C9C2-EA19-48B8-908C-84E9D7728F88}">
      <dgm:prSet/>
      <dgm:spPr/>
      <dgm:t>
        <a:bodyPr/>
        <a:lstStyle/>
        <a:p>
          <a:endParaRPr lang="ru-RU" b="1"/>
        </a:p>
      </dgm:t>
    </dgm:pt>
    <dgm:pt modelId="{7F13F32E-DE9E-476E-9203-D40822DAC083}">
      <dgm:prSet phldrT="[Текст]"/>
      <dgm:spPr>
        <a:solidFill>
          <a:srgbClr val="3333FF"/>
        </a:solidFill>
      </dgm:spPr>
      <dgm:t>
        <a:bodyPr/>
        <a:lstStyle/>
        <a:p>
          <a:r>
            <a:rPr lang="ru-RU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ЗАКЛЮЧИТЕЛЬНАЯ ЧАСТЬ</a:t>
          </a:r>
          <a:endParaRPr lang="ru-RU" b="1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57481A8-03B2-43A0-B13F-96D04D97E3FC}" type="parTrans" cxnId="{A71DEB49-F71E-4A35-A139-B5B3721A5947}">
      <dgm:prSet/>
      <dgm:spPr/>
      <dgm:t>
        <a:bodyPr/>
        <a:lstStyle/>
        <a:p>
          <a:endParaRPr lang="ru-RU" b="1"/>
        </a:p>
      </dgm:t>
    </dgm:pt>
    <dgm:pt modelId="{EFD24680-E87C-4EFD-B6EA-E0A590B9A4CC}" type="sibTrans" cxnId="{A71DEB49-F71E-4A35-A139-B5B3721A5947}">
      <dgm:prSet/>
      <dgm:spPr/>
      <dgm:t>
        <a:bodyPr/>
        <a:lstStyle/>
        <a:p>
          <a:endParaRPr lang="ru-RU" b="1"/>
        </a:p>
      </dgm:t>
    </dgm:pt>
    <dgm:pt modelId="{44446402-3696-4D1D-9346-2FAF77AF8572}">
      <dgm:prSet phldrT="[Текст]" custT="1"/>
      <dgm:spPr>
        <a:solidFill>
          <a:srgbClr val="FFFFFF"/>
        </a:solidFill>
      </dgm:spPr>
      <dgm:t>
        <a:bodyPr/>
        <a:lstStyle/>
        <a:p>
          <a:r>
            <a:rPr lang="ru-RU" sz="1300" b="1" dirty="0" smtClean="0">
              <a:latin typeface="Arial" pitchFamily="34" charset="0"/>
              <a:cs typeface="Arial" pitchFamily="34" charset="0"/>
            </a:rPr>
            <a:t>ДЫХАТЕЛЬНЫЕ </a:t>
          </a:r>
          <a:r>
            <a:rPr lang="ru-RU" sz="1300" b="1" dirty="0" smtClean="0">
              <a:latin typeface="Arial" pitchFamily="34" charset="0"/>
              <a:cs typeface="Arial" pitchFamily="34" charset="0"/>
            </a:rPr>
            <a:t>УПРАЖНЕНИЯ</a:t>
          </a:r>
          <a:endParaRPr lang="ru-RU" sz="1300" b="1" dirty="0">
            <a:latin typeface="Arial" pitchFamily="34" charset="0"/>
            <a:cs typeface="Arial" pitchFamily="34" charset="0"/>
          </a:endParaRPr>
        </a:p>
      </dgm:t>
    </dgm:pt>
    <dgm:pt modelId="{569C9886-E2D2-437B-AA4E-9639EFAFAA00}" type="parTrans" cxnId="{9E4667B6-6940-436B-9EA5-BC093EF1F32A}">
      <dgm:prSet/>
      <dgm:spPr/>
      <dgm:t>
        <a:bodyPr/>
        <a:lstStyle/>
        <a:p>
          <a:endParaRPr lang="ru-RU" b="1"/>
        </a:p>
      </dgm:t>
    </dgm:pt>
    <dgm:pt modelId="{F0A59DB3-2612-4698-A190-C7BD0BA39C0F}" type="sibTrans" cxnId="{9E4667B6-6940-436B-9EA5-BC093EF1F32A}">
      <dgm:prSet/>
      <dgm:spPr/>
      <dgm:t>
        <a:bodyPr/>
        <a:lstStyle/>
        <a:p>
          <a:endParaRPr lang="ru-RU" b="1"/>
        </a:p>
      </dgm:t>
    </dgm:pt>
    <dgm:pt modelId="{36D4F744-F7D9-4D47-A6D9-B5C615A65EC2}">
      <dgm:prSet custT="1"/>
      <dgm:spPr>
        <a:solidFill>
          <a:srgbClr val="FFFFFF"/>
        </a:solidFill>
      </dgm:spPr>
      <dgm:t>
        <a:bodyPr/>
        <a:lstStyle/>
        <a:p>
          <a:r>
            <a:rPr lang="ru-RU" sz="1300" b="1" dirty="0" smtClean="0">
              <a:latin typeface="Arial" pitchFamily="34" charset="0"/>
              <a:cs typeface="Arial" pitchFamily="34" charset="0"/>
            </a:rPr>
            <a:t>ЛЕГКИЙ </a:t>
          </a:r>
          <a:r>
            <a:rPr lang="ru-RU" sz="1300" b="1" dirty="0" smtClean="0">
              <a:latin typeface="Arial" pitchFamily="34" charset="0"/>
              <a:cs typeface="Arial" pitchFamily="34" charset="0"/>
            </a:rPr>
            <a:t>БЕГ </a:t>
          </a:r>
        </a:p>
      </dgm:t>
    </dgm:pt>
    <dgm:pt modelId="{0282977B-4077-4C9B-8C2F-9938C483CF72}" type="parTrans" cxnId="{CF14A6EC-E02D-442D-A0ED-2E2348D6B287}">
      <dgm:prSet/>
      <dgm:spPr/>
      <dgm:t>
        <a:bodyPr/>
        <a:lstStyle/>
        <a:p>
          <a:endParaRPr lang="ru-RU" b="1"/>
        </a:p>
      </dgm:t>
    </dgm:pt>
    <dgm:pt modelId="{F39BAB60-328F-4AAC-A59E-C18A8C66C9A2}" type="sibTrans" cxnId="{CF14A6EC-E02D-442D-A0ED-2E2348D6B287}">
      <dgm:prSet/>
      <dgm:spPr/>
      <dgm:t>
        <a:bodyPr/>
        <a:lstStyle/>
        <a:p>
          <a:endParaRPr lang="ru-RU" b="1"/>
        </a:p>
      </dgm:t>
    </dgm:pt>
    <dgm:pt modelId="{317405F6-FEF5-4A85-8005-C10D86B0AE1B}" type="pres">
      <dgm:prSet presAssocID="{6A901F6F-C75D-4C90-9FBA-7F39D4463E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634745-0D3C-47D0-B8B8-BF13AA4C8A78}" type="pres">
      <dgm:prSet presAssocID="{7F13F32E-DE9E-476E-9203-D40822DAC083}" presName="boxAndChildren" presStyleCnt="0"/>
      <dgm:spPr/>
    </dgm:pt>
    <dgm:pt modelId="{68AC2C6A-83AC-4598-95F4-39009434ED3A}" type="pres">
      <dgm:prSet presAssocID="{7F13F32E-DE9E-476E-9203-D40822DAC083}" presName="parentTextBox" presStyleLbl="node1" presStyleIdx="0" presStyleCnt="3"/>
      <dgm:spPr/>
      <dgm:t>
        <a:bodyPr/>
        <a:lstStyle/>
        <a:p>
          <a:endParaRPr lang="ru-RU"/>
        </a:p>
      </dgm:t>
    </dgm:pt>
    <dgm:pt modelId="{64078C34-234D-4324-8B39-299B3F6F6833}" type="pres">
      <dgm:prSet presAssocID="{7F13F32E-DE9E-476E-9203-D40822DAC083}" presName="entireBox" presStyleLbl="node1" presStyleIdx="0" presStyleCnt="3"/>
      <dgm:spPr/>
      <dgm:t>
        <a:bodyPr/>
        <a:lstStyle/>
        <a:p>
          <a:endParaRPr lang="ru-RU"/>
        </a:p>
      </dgm:t>
    </dgm:pt>
    <dgm:pt modelId="{D9FB3C5C-101C-47E9-A87D-1905E6D05E73}" type="pres">
      <dgm:prSet presAssocID="{7F13F32E-DE9E-476E-9203-D40822DAC083}" presName="descendantBox" presStyleCnt="0"/>
      <dgm:spPr/>
    </dgm:pt>
    <dgm:pt modelId="{B1FE4D14-5818-451B-AAD6-5E50A97D93BF}" type="pres">
      <dgm:prSet presAssocID="{44446402-3696-4D1D-9346-2FAF77AF8572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C87EF-A055-4D1A-9B06-652984C13D16}" type="pres">
      <dgm:prSet presAssocID="{CF642368-2F42-4492-A7AF-723EEBACBF1B}" presName="sp" presStyleCnt="0"/>
      <dgm:spPr/>
    </dgm:pt>
    <dgm:pt modelId="{7881382B-E51B-4B3F-9E42-20F906A6DD96}" type="pres">
      <dgm:prSet presAssocID="{D7AC06C9-7BA4-4331-A4C5-B4747AB5DBC3}" presName="arrowAndChildren" presStyleCnt="0"/>
      <dgm:spPr/>
    </dgm:pt>
    <dgm:pt modelId="{B19BD7A9-BB54-4ED1-8008-DF74CE84D108}" type="pres">
      <dgm:prSet presAssocID="{D7AC06C9-7BA4-4331-A4C5-B4747AB5DBC3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E10E503A-5600-4F2D-A71D-672DDB1B63B7}" type="pres">
      <dgm:prSet presAssocID="{D7AC06C9-7BA4-4331-A4C5-B4747AB5DBC3}" presName="arrow" presStyleLbl="node1" presStyleIdx="1" presStyleCnt="3"/>
      <dgm:spPr/>
      <dgm:t>
        <a:bodyPr/>
        <a:lstStyle/>
        <a:p>
          <a:endParaRPr lang="ru-RU"/>
        </a:p>
      </dgm:t>
    </dgm:pt>
    <dgm:pt modelId="{3E4EF3C9-BBB5-42DA-A352-644059C228DF}" type="pres">
      <dgm:prSet presAssocID="{D7AC06C9-7BA4-4331-A4C5-B4747AB5DBC3}" presName="descendantArrow" presStyleCnt="0"/>
      <dgm:spPr/>
    </dgm:pt>
    <dgm:pt modelId="{5AC216ED-BD54-4050-858D-BAAA673E01D2}" type="pres">
      <dgm:prSet presAssocID="{50D18E32-3DB9-449A-B608-3DA2AC27D592}" presName="childTextArrow" presStyleLbl="fgAccFollowNode1" presStyleIdx="1" presStyleCnt="5" custScaleY="117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37630-928D-4A19-9F41-A674378CFF80}" type="pres">
      <dgm:prSet presAssocID="{1F7A54AB-CCBC-4E1A-9A8B-B9C1B062CFB2}" presName="sp" presStyleCnt="0"/>
      <dgm:spPr/>
    </dgm:pt>
    <dgm:pt modelId="{3544332A-CC8A-4301-8C99-2363B9A40043}" type="pres">
      <dgm:prSet presAssocID="{8CA4D45B-B744-4245-9212-60A1722A28E6}" presName="arrowAndChildren" presStyleCnt="0"/>
      <dgm:spPr/>
    </dgm:pt>
    <dgm:pt modelId="{6F803A53-1238-4F24-BFD7-E57B67F97AE2}" type="pres">
      <dgm:prSet presAssocID="{8CA4D45B-B744-4245-9212-60A1722A28E6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C1FED625-468C-41FE-A6B5-E6E8D2F6AEAB}" type="pres">
      <dgm:prSet presAssocID="{8CA4D45B-B744-4245-9212-60A1722A28E6}" presName="arrow" presStyleLbl="node1" presStyleIdx="2" presStyleCnt="3" custLinFactNeighborY="-5580"/>
      <dgm:spPr/>
      <dgm:t>
        <a:bodyPr/>
        <a:lstStyle/>
        <a:p>
          <a:endParaRPr lang="ru-RU"/>
        </a:p>
      </dgm:t>
    </dgm:pt>
    <dgm:pt modelId="{EB202075-9842-46BE-9DF6-E206ED3EE691}" type="pres">
      <dgm:prSet presAssocID="{8CA4D45B-B744-4245-9212-60A1722A28E6}" presName="descendantArrow" presStyleCnt="0"/>
      <dgm:spPr/>
    </dgm:pt>
    <dgm:pt modelId="{87834881-312C-42FE-9CCD-150B03357446}" type="pres">
      <dgm:prSet presAssocID="{C27D4222-0585-4730-AAAB-2FC0D7A64CE6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94FF09-6ED7-4D52-96A8-942B19CCCE26}" type="pres">
      <dgm:prSet presAssocID="{36D4F744-F7D9-4D47-A6D9-B5C615A65EC2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68E2D-233F-43DD-B8A9-5F974BC87D42}" type="pres">
      <dgm:prSet presAssocID="{D24BCF34-23A4-4E87-B5A9-D0826D2650CD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14EF4C-6848-4CE4-BC6B-F65869A7238D}" type="presOf" srcId="{7F13F32E-DE9E-476E-9203-D40822DAC083}" destId="{64078C34-234D-4324-8B39-299B3F6F6833}" srcOrd="1" destOrd="0" presId="urn:microsoft.com/office/officeart/2005/8/layout/process4"/>
    <dgm:cxn modelId="{A71DEB49-F71E-4A35-A139-B5B3721A5947}" srcId="{6A901F6F-C75D-4C90-9FBA-7F39D4463E4A}" destId="{7F13F32E-DE9E-476E-9203-D40822DAC083}" srcOrd="2" destOrd="0" parTransId="{A57481A8-03B2-43A0-B13F-96D04D97E3FC}" sibTransId="{EFD24680-E87C-4EFD-B6EA-E0A590B9A4CC}"/>
    <dgm:cxn modelId="{FF3E7A6F-6090-4382-8624-89FF1766CE22}" type="presOf" srcId="{44446402-3696-4D1D-9346-2FAF77AF8572}" destId="{B1FE4D14-5818-451B-AAD6-5E50A97D93BF}" srcOrd="0" destOrd="0" presId="urn:microsoft.com/office/officeart/2005/8/layout/process4"/>
    <dgm:cxn modelId="{BB8F7AD5-6B54-4860-8B55-61F9C23A2C45}" srcId="{6A901F6F-C75D-4C90-9FBA-7F39D4463E4A}" destId="{8CA4D45B-B744-4245-9212-60A1722A28E6}" srcOrd="0" destOrd="0" parTransId="{FD36D07D-853F-4D4C-A3F1-C34637C02F5D}" sibTransId="{1F7A54AB-CCBC-4E1A-9A8B-B9C1B062CFB2}"/>
    <dgm:cxn modelId="{A347CBC7-24D7-4EBB-AE3C-ADB273961550}" type="presOf" srcId="{C27D4222-0585-4730-AAAB-2FC0D7A64CE6}" destId="{87834881-312C-42FE-9CCD-150B03357446}" srcOrd="0" destOrd="0" presId="urn:microsoft.com/office/officeart/2005/8/layout/process4"/>
    <dgm:cxn modelId="{3D1DA401-64A0-4CE0-AAD1-AFDAD9BC15BD}" type="presOf" srcId="{36D4F744-F7D9-4D47-A6D9-B5C615A65EC2}" destId="{F394FF09-6ED7-4D52-96A8-942B19CCCE26}" srcOrd="0" destOrd="0" presId="urn:microsoft.com/office/officeart/2005/8/layout/process4"/>
    <dgm:cxn modelId="{2EC5C9C2-EA19-48B8-908C-84E9D7728F88}" srcId="{D7AC06C9-7BA4-4331-A4C5-B4747AB5DBC3}" destId="{50D18E32-3DB9-449A-B608-3DA2AC27D592}" srcOrd="0" destOrd="0" parTransId="{AD0DF613-7196-4F23-A736-CA6ABDEE9E2D}" sibTransId="{DAFD6D12-8BF0-4248-BFBB-BA8DCC47E9D1}"/>
    <dgm:cxn modelId="{9E4667B6-6940-436B-9EA5-BC093EF1F32A}" srcId="{7F13F32E-DE9E-476E-9203-D40822DAC083}" destId="{44446402-3696-4D1D-9346-2FAF77AF8572}" srcOrd="0" destOrd="0" parTransId="{569C9886-E2D2-437B-AA4E-9639EFAFAA00}" sibTransId="{F0A59DB3-2612-4698-A190-C7BD0BA39C0F}"/>
    <dgm:cxn modelId="{B79F9BD5-37D9-41E2-AFC4-DA487D52F767}" type="presOf" srcId="{D7AC06C9-7BA4-4331-A4C5-B4747AB5DBC3}" destId="{E10E503A-5600-4F2D-A71D-672DDB1B63B7}" srcOrd="1" destOrd="0" presId="urn:microsoft.com/office/officeart/2005/8/layout/process4"/>
    <dgm:cxn modelId="{0548C0BB-3845-414E-BC09-1DB0ED8FAF10}" type="presOf" srcId="{50D18E32-3DB9-449A-B608-3DA2AC27D592}" destId="{5AC216ED-BD54-4050-858D-BAAA673E01D2}" srcOrd="0" destOrd="0" presId="urn:microsoft.com/office/officeart/2005/8/layout/process4"/>
    <dgm:cxn modelId="{90CFEA04-5D8A-4B9D-840A-709F9BDF4379}" type="presOf" srcId="{6A901F6F-C75D-4C90-9FBA-7F39D4463E4A}" destId="{317405F6-FEF5-4A85-8005-C10D86B0AE1B}" srcOrd="0" destOrd="0" presId="urn:microsoft.com/office/officeart/2005/8/layout/process4"/>
    <dgm:cxn modelId="{5C55BEC8-2CD0-4BD7-BF97-5D3A742C3465}" type="presOf" srcId="{8CA4D45B-B744-4245-9212-60A1722A28E6}" destId="{C1FED625-468C-41FE-A6B5-E6E8D2F6AEAB}" srcOrd="1" destOrd="0" presId="urn:microsoft.com/office/officeart/2005/8/layout/process4"/>
    <dgm:cxn modelId="{2B751938-8BED-4504-8437-496D788BEBD0}" type="presOf" srcId="{8CA4D45B-B744-4245-9212-60A1722A28E6}" destId="{6F803A53-1238-4F24-BFD7-E57B67F97AE2}" srcOrd="0" destOrd="0" presId="urn:microsoft.com/office/officeart/2005/8/layout/process4"/>
    <dgm:cxn modelId="{A929DF70-7852-411B-9EF8-D0EC7CDAF026}" srcId="{8CA4D45B-B744-4245-9212-60A1722A28E6}" destId="{C27D4222-0585-4730-AAAB-2FC0D7A64CE6}" srcOrd="0" destOrd="0" parTransId="{4F061CD3-7D75-413E-9275-C970589217D9}" sibTransId="{262FDBC5-330E-4A76-B2A6-D9363BFC50A9}"/>
    <dgm:cxn modelId="{38347207-A954-493B-815D-62C60F0E6514}" srcId="{8CA4D45B-B744-4245-9212-60A1722A28E6}" destId="{D24BCF34-23A4-4E87-B5A9-D0826D2650CD}" srcOrd="2" destOrd="0" parTransId="{C1DFCBF5-4BE7-482E-A079-C3A0F070C6AC}" sibTransId="{2E861110-087D-4747-9A56-F1E958C2991A}"/>
    <dgm:cxn modelId="{CF14A6EC-E02D-442D-A0ED-2E2348D6B287}" srcId="{8CA4D45B-B744-4245-9212-60A1722A28E6}" destId="{36D4F744-F7D9-4D47-A6D9-B5C615A65EC2}" srcOrd="1" destOrd="0" parTransId="{0282977B-4077-4C9B-8C2F-9938C483CF72}" sibTransId="{F39BAB60-328F-4AAC-A59E-C18A8C66C9A2}"/>
    <dgm:cxn modelId="{AAD7F32E-A819-466A-A1F9-F9D725936918}" type="presOf" srcId="{7F13F32E-DE9E-476E-9203-D40822DAC083}" destId="{68AC2C6A-83AC-4598-95F4-39009434ED3A}" srcOrd="0" destOrd="0" presId="urn:microsoft.com/office/officeart/2005/8/layout/process4"/>
    <dgm:cxn modelId="{22AA965A-94E4-49C3-90BF-559DB0F96280}" type="presOf" srcId="{D24BCF34-23A4-4E87-B5A9-D0826D2650CD}" destId="{75568E2D-233F-43DD-B8A9-5F974BC87D42}" srcOrd="0" destOrd="0" presId="urn:microsoft.com/office/officeart/2005/8/layout/process4"/>
    <dgm:cxn modelId="{E1E2CACB-5E13-4706-BE31-5A292195A8F8}" srcId="{6A901F6F-C75D-4C90-9FBA-7F39D4463E4A}" destId="{D7AC06C9-7BA4-4331-A4C5-B4747AB5DBC3}" srcOrd="1" destOrd="0" parTransId="{8E2EDEB4-E76E-434F-8E09-EEE597ADC784}" sibTransId="{CF642368-2F42-4492-A7AF-723EEBACBF1B}"/>
    <dgm:cxn modelId="{002A1AFC-E114-48E2-9850-452A8553E709}" type="presOf" srcId="{D7AC06C9-7BA4-4331-A4C5-B4747AB5DBC3}" destId="{B19BD7A9-BB54-4ED1-8008-DF74CE84D108}" srcOrd="0" destOrd="0" presId="urn:microsoft.com/office/officeart/2005/8/layout/process4"/>
    <dgm:cxn modelId="{7C04D8EF-3730-4623-BF08-A2AAEEA6AEE6}" type="presParOf" srcId="{317405F6-FEF5-4A85-8005-C10D86B0AE1B}" destId="{BA634745-0D3C-47D0-B8B8-BF13AA4C8A78}" srcOrd="0" destOrd="0" presId="urn:microsoft.com/office/officeart/2005/8/layout/process4"/>
    <dgm:cxn modelId="{B7E9C79E-7631-47DC-83A2-67264C2338DA}" type="presParOf" srcId="{BA634745-0D3C-47D0-B8B8-BF13AA4C8A78}" destId="{68AC2C6A-83AC-4598-95F4-39009434ED3A}" srcOrd="0" destOrd="0" presId="urn:microsoft.com/office/officeart/2005/8/layout/process4"/>
    <dgm:cxn modelId="{C1E6E58E-83CE-49F5-A13D-B95BFD73FC6E}" type="presParOf" srcId="{BA634745-0D3C-47D0-B8B8-BF13AA4C8A78}" destId="{64078C34-234D-4324-8B39-299B3F6F6833}" srcOrd="1" destOrd="0" presId="urn:microsoft.com/office/officeart/2005/8/layout/process4"/>
    <dgm:cxn modelId="{7088C8C8-AD90-4FE4-8188-B127F7FE5698}" type="presParOf" srcId="{BA634745-0D3C-47D0-B8B8-BF13AA4C8A78}" destId="{D9FB3C5C-101C-47E9-A87D-1905E6D05E73}" srcOrd="2" destOrd="0" presId="urn:microsoft.com/office/officeart/2005/8/layout/process4"/>
    <dgm:cxn modelId="{7F434D1D-C02A-4CFB-9124-7B31C794BB34}" type="presParOf" srcId="{D9FB3C5C-101C-47E9-A87D-1905E6D05E73}" destId="{B1FE4D14-5818-451B-AAD6-5E50A97D93BF}" srcOrd="0" destOrd="0" presId="urn:microsoft.com/office/officeart/2005/8/layout/process4"/>
    <dgm:cxn modelId="{06A5AB6B-0CCC-4E0E-A558-271319B464D5}" type="presParOf" srcId="{317405F6-FEF5-4A85-8005-C10D86B0AE1B}" destId="{727C87EF-A055-4D1A-9B06-652984C13D16}" srcOrd="1" destOrd="0" presId="urn:microsoft.com/office/officeart/2005/8/layout/process4"/>
    <dgm:cxn modelId="{E23A1BC7-1D79-4144-B7BA-D55378D99D40}" type="presParOf" srcId="{317405F6-FEF5-4A85-8005-C10D86B0AE1B}" destId="{7881382B-E51B-4B3F-9E42-20F906A6DD96}" srcOrd="2" destOrd="0" presId="urn:microsoft.com/office/officeart/2005/8/layout/process4"/>
    <dgm:cxn modelId="{E1FD751C-07DE-4825-BB37-62B34368FA78}" type="presParOf" srcId="{7881382B-E51B-4B3F-9E42-20F906A6DD96}" destId="{B19BD7A9-BB54-4ED1-8008-DF74CE84D108}" srcOrd="0" destOrd="0" presId="urn:microsoft.com/office/officeart/2005/8/layout/process4"/>
    <dgm:cxn modelId="{94FFCBD9-E71E-4C3A-9707-8EDC0C705F57}" type="presParOf" srcId="{7881382B-E51B-4B3F-9E42-20F906A6DD96}" destId="{E10E503A-5600-4F2D-A71D-672DDB1B63B7}" srcOrd="1" destOrd="0" presId="urn:microsoft.com/office/officeart/2005/8/layout/process4"/>
    <dgm:cxn modelId="{D7C4764F-23FB-45B9-9726-8D2304EF717F}" type="presParOf" srcId="{7881382B-E51B-4B3F-9E42-20F906A6DD96}" destId="{3E4EF3C9-BBB5-42DA-A352-644059C228DF}" srcOrd="2" destOrd="0" presId="urn:microsoft.com/office/officeart/2005/8/layout/process4"/>
    <dgm:cxn modelId="{8D069C0F-386E-4B70-BDA6-E6D4F72368FD}" type="presParOf" srcId="{3E4EF3C9-BBB5-42DA-A352-644059C228DF}" destId="{5AC216ED-BD54-4050-858D-BAAA673E01D2}" srcOrd="0" destOrd="0" presId="urn:microsoft.com/office/officeart/2005/8/layout/process4"/>
    <dgm:cxn modelId="{C848C20C-28BD-47A4-BFE8-68C4C6DFFBA0}" type="presParOf" srcId="{317405F6-FEF5-4A85-8005-C10D86B0AE1B}" destId="{F5337630-928D-4A19-9F41-A674378CFF80}" srcOrd="3" destOrd="0" presId="urn:microsoft.com/office/officeart/2005/8/layout/process4"/>
    <dgm:cxn modelId="{B1556E17-514E-492B-ABF6-5D5D7E84651F}" type="presParOf" srcId="{317405F6-FEF5-4A85-8005-C10D86B0AE1B}" destId="{3544332A-CC8A-4301-8C99-2363B9A40043}" srcOrd="4" destOrd="0" presId="urn:microsoft.com/office/officeart/2005/8/layout/process4"/>
    <dgm:cxn modelId="{07BF7B79-0D4D-45D4-816D-C8ED71E0A67A}" type="presParOf" srcId="{3544332A-CC8A-4301-8C99-2363B9A40043}" destId="{6F803A53-1238-4F24-BFD7-E57B67F97AE2}" srcOrd="0" destOrd="0" presId="urn:microsoft.com/office/officeart/2005/8/layout/process4"/>
    <dgm:cxn modelId="{7FECB6A3-D2E1-47C4-B92E-65674D7831DC}" type="presParOf" srcId="{3544332A-CC8A-4301-8C99-2363B9A40043}" destId="{C1FED625-468C-41FE-A6B5-E6E8D2F6AEAB}" srcOrd="1" destOrd="0" presId="urn:microsoft.com/office/officeart/2005/8/layout/process4"/>
    <dgm:cxn modelId="{315C2F05-802A-49D4-9131-43462CD89E74}" type="presParOf" srcId="{3544332A-CC8A-4301-8C99-2363B9A40043}" destId="{EB202075-9842-46BE-9DF6-E206ED3EE691}" srcOrd="2" destOrd="0" presId="urn:microsoft.com/office/officeart/2005/8/layout/process4"/>
    <dgm:cxn modelId="{1CDA1F82-0436-4DFC-B256-2973C8615EC8}" type="presParOf" srcId="{EB202075-9842-46BE-9DF6-E206ED3EE691}" destId="{87834881-312C-42FE-9CCD-150B03357446}" srcOrd="0" destOrd="0" presId="urn:microsoft.com/office/officeart/2005/8/layout/process4"/>
    <dgm:cxn modelId="{65B86DED-4A2D-43B6-A9AC-8374D664B09E}" type="presParOf" srcId="{EB202075-9842-46BE-9DF6-E206ED3EE691}" destId="{F394FF09-6ED7-4D52-96A8-942B19CCCE26}" srcOrd="1" destOrd="0" presId="urn:microsoft.com/office/officeart/2005/8/layout/process4"/>
    <dgm:cxn modelId="{653B381C-4788-4588-8394-7D6FA723C57B}" type="presParOf" srcId="{EB202075-9842-46BE-9DF6-E206ED3EE691}" destId="{75568E2D-233F-43DD-B8A9-5F974BC87D42}" srcOrd="2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901F6F-C75D-4C90-9FBA-7F39D4463E4A}" type="doc">
      <dgm:prSet loTypeId="urn:microsoft.com/office/officeart/2005/8/layout/process4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CA4D45B-B744-4245-9212-60A1722A28E6}">
      <dgm:prSet phldrT="[Текст]"/>
      <dgm:spPr>
        <a:solidFill>
          <a:srgbClr val="CC5300"/>
        </a:solidFill>
      </dgm:spPr>
      <dgm:t>
        <a:bodyPr/>
        <a:lstStyle/>
        <a:p>
          <a:r>
            <a:rPr lang="ru-RU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ВВОДНАЯ </a:t>
          </a:r>
          <a:r>
            <a:rPr lang="ru-RU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ЧАСТЬ </a:t>
          </a:r>
          <a:endParaRPr lang="ru-RU" b="1" spc="3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FD36D07D-853F-4D4C-A3F1-C34637C02F5D}" type="parTrans" cxnId="{BB8F7AD5-6B54-4860-8B55-61F9C23A2C45}">
      <dgm:prSet/>
      <dgm:spPr/>
      <dgm:t>
        <a:bodyPr/>
        <a:lstStyle/>
        <a:p>
          <a:endParaRPr lang="ru-RU"/>
        </a:p>
      </dgm:t>
    </dgm:pt>
    <dgm:pt modelId="{1F7A54AB-CCBC-4E1A-9A8B-B9C1B062CFB2}" type="sibTrans" cxnId="{BB8F7AD5-6B54-4860-8B55-61F9C23A2C45}">
      <dgm:prSet/>
      <dgm:spPr/>
      <dgm:t>
        <a:bodyPr/>
        <a:lstStyle/>
        <a:p>
          <a:endParaRPr lang="ru-RU"/>
        </a:p>
      </dgm:t>
    </dgm:pt>
    <dgm:pt modelId="{C27D4222-0585-4730-AAAB-2FC0D7A64CE6}">
      <dgm:prSet phldrT="[Текст]" custT="1"/>
      <dgm:spPr>
        <a:solidFill>
          <a:srgbClr val="FFFFFF"/>
        </a:solidFill>
      </dgm:spPr>
      <dgm:t>
        <a:bodyPr/>
        <a:lstStyle/>
        <a:p>
          <a:r>
            <a:rPr lang="ru-RU" sz="1300" b="0" dirty="0" smtClean="0">
              <a:latin typeface="Arial" pitchFamily="34" charset="0"/>
              <a:cs typeface="Arial" pitchFamily="34" charset="0"/>
            </a:rPr>
            <a:t>ХОДЬБА </a:t>
          </a:r>
          <a:endParaRPr lang="ru-RU" sz="1300" b="0" dirty="0">
            <a:latin typeface="Arial" pitchFamily="34" charset="0"/>
            <a:cs typeface="Arial" pitchFamily="34" charset="0"/>
          </a:endParaRPr>
        </a:p>
      </dgm:t>
    </dgm:pt>
    <dgm:pt modelId="{4F061CD3-7D75-413E-9275-C970589217D9}" type="parTrans" cxnId="{A929DF70-7852-411B-9EF8-D0EC7CDAF026}">
      <dgm:prSet/>
      <dgm:spPr/>
      <dgm:t>
        <a:bodyPr/>
        <a:lstStyle/>
        <a:p>
          <a:endParaRPr lang="ru-RU"/>
        </a:p>
      </dgm:t>
    </dgm:pt>
    <dgm:pt modelId="{262FDBC5-330E-4A76-B2A6-D9363BFC50A9}" type="sibTrans" cxnId="{A929DF70-7852-411B-9EF8-D0EC7CDAF026}">
      <dgm:prSet/>
      <dgm:spPr/>
      <dgm:t>
        <a:bodyPr/>
        <a:lstStyle/>
        <a:p>
          <a:endParaRPr lang="ru-RU"/>
        </a:p>
      </dgm:t>
    </dgm:pt>
    <dgm:pt modelId="{D24BCF34-23A4-4E87-B5A9-D0826D2650CD}">
      <dgm:prSet phldrT="[Текст]" custT="1"/>
      <dgm:spPr>
        <a:solidFill>
          <a:srgbClr val="FFFFFF"/>
        </a:solidFill>
      </dgm:spPr>
      <dgm:t>
        <a:bodyPr/>
        <a:lstStyle/>
        <a:p>
          <a:r>
            <a:rPr lang="ru-RU" sz="1300" b="0" dirty="0" smtClean="0">
              <a:latin typeface="Arial" pitchFamily="34" charset="0"/>
              <a:cs typeface="Arial" pitchFamily="34" charset="0"/>
            </a:rPr>
            <a:t>ПЕРЕСТРОЕНИЯ   </a:t>
          </a:r>
          <a:endParaRPr lang="ru-RU" sz="1300" b="0" dirty="0">
            <a:latin typeface="Arial" pitchFamily="34" charset="0"/>
            <a:cs typeface="Arial" pitchFamily="34" charset="0"/>
          </a:endParaRPr>
        </a:p>
      </dgm:t>
    </dgm:pt>
    <dgm:pt modelId="{C1DFCBF5-4BE7-482E-A079-C3A0F070C6AC}" type="parTrans" cxnId="{38347207-A954-493B-815D-62C60F0E6514}">
      <dgm:prSet/>
      <dgm:spPr/>
      <dgm:t>
        <a:bodyPr/>
        <a:lstStyle/>
        <a:p>
          <a:endParaRPr lang="ru-RU"/>
        </a:p>
      </dgm:t>
    </dgm:pt>
    <dgm:pt modelId="{2E861110-087D-4747-9A56-F1E958C2991A}" type="sibTrans" cxnId="{38347207-A954-493B-815D-62C60F0E6514}">
      <dgm:prSet/>
      <dgm:spPr/>
      <dgm:t>
        <a:bodyPr/>
        <a:lstStyle/>
        <a:p>
          <a:endParaRPr lang="ru-RU"/>
        </a:p>
      </dgm:t>
    </dgm:pt>
    <dgm:pt modelId="{D7AC06C9-7BA4-4331-A4C5-B4747AB5DBC3}">
      <dgm:prSet phldrT="[Текст]"/>
      <dgm:spPr>
        <a:solidFill>
          <a:srgbClr val="006600"/>
        </a:solidFill>
      </dgm:spPr>
      <dgm:t>
        <a:bodyPr/>
        <a:lstStyle/>
        <a:p>
          <a:r>
            <a:rPr lang="ru-RU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ОСНОВНАЯ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 </a:t>
          </a:r>
          <a:r>
            <a:rPr lang="ru-RU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ЧАСТЬ</a:t>
          </a:r>
          <a:endParaRPr lang="ru-RU" b="1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E2EDEB4-E76E-434F-8E09-EEE597ADC784}" type="parTrans" cxnId="{E1E2CACB-5E13-4706-BE31-5A292195A8F8}">
      <dgm:prSet/>
      <dgm:spPr/>
      <dgm:t>
        <a:bodyPr/>
        <a:lstStyle/>
        <a:p>
          <a:endParaRPr lang="ru-RU"/>
        </a:p>
      </dgm:t>
    </dgm:pt>
    <dgm:pt modelId="{CF642368-2F42-4492-A7AF-723EEBACBF1B}" type="sibTrans" cxnId="{E1E2CACB-5E13-4706-BE31-5A292195A8F8}">
      <dgm:prSet/>
      <dgm:spPr/>
      <dgm:t>
        <a:bodyPr/>
        <a:lstStyle/>
        <a:p>
          <a:endParaRPr lang="ru-RU"/>
        </a:p>
      </dgm:t>
    </dgm:pt>
    <dgm:pt modelId="{50D18E32-3DB9-449A-B608-3DA2AC27D592}">
      <dgm:prSet phldrT="[Текст]" custT="1"/>
      <dgm:spPr>
        <a:solidFill>
          <a:srgbClr val="FFFFFF"/>
        </a:solidFill>
      </dgm:spPr>
      <dgm:t>
        <a:bodyPr/>
        <a:lstStyle/>
        <a:p>
          <a:r>
            <a:rPr lang="ru-RU" sz="1300" b="0" dirty="0" smtClean="0">
              <a:latin typeface="Arial" pitchFamily="34" charset="0"/>
              <a:cs typeface="Arial" pitchFamily="34" charset="0"/>
            </a:rPr>
            <a:t>ОРУ  </a:t>
          </a:r>
          <a:endParaRPr lang="ru-RU" sz="1300" b="0" dirty="0">
            <a:latin typeface="Arial" pitchFamily="34" charset="0"/>
            <a:cs typeface="Arial" pitchFamily="34" charset="0"/>
          </a:endParaRPr>
        </a:p>
      </dgm:t>
    </dgm:pt>
    <dgm:pt modelId="{AD0DF613-7196-4F23-A736-CA6ABDEE9E2D}" type="parTrans" cxnId="{2EC5C9C2-EA19-48B8-908C-84E9D7728F88}">
      <dgm:prSet/>
      <dgm:spPr/>
      <dgm:t>
        <a:bodyPr/>
        <a:lstStyle/>
        <a:p>
          <a:endParaRPr lang="ru-RU"/>
        </a:p>
      </dgm:t>
    </dgm:pt>
    <dgm:pt modelId="{DAFD6D12-8BF0-4248-BFBB-BA8DCC47E9D1}" type="sibTrans" cxnId="{2EC5C9C2-EA19-48B8-908C-84E9D7728F88}">
      <dgm:prSet/>
      <dgm:spPr/>
      <dgm:t>
        <a:bodyPr/>
        <a:lstStyle/>
        <a:p>
          <a:endParaRPr lang="ru-RU"/>
        </a:p>
      </dgm:t>
    </dgm:pt>
    <dgm:pt modelId="{567B3103-4A0F-4DA9-9E7E-865AD9234469}">
      <dgm:prSet phldrT="[Текст]" custT="1"/>
      <dgm:spPr>
        <a:solidFill>
          <a:srgbClr val="FFFFFF"/>
        </a:solidFill>
      </dgm:spPr>
      <dgm:t>
        <a:bodyPr/>
        <a:lstStyle/>
        <a:p>
          <a:r>
            <a:rPr lang="ru-RU" sz="1300" b="0" dirty="0" smtClean="0">
              <a:latin typeface="Arial" pitchFamily="34" charset="0"/>
              <a:cs typeface="Arial" pitchFamily="34" charset="0"/>
            </a:rPr>
            <a:t>БЕГ,  </a:t>
          </a:r>
          <a:r>
            <a:rPr lang="ru-RU" sz="1300" b="0" dirty="0" smtClean="0">
              <a:latin typeface="Arial" pitchFamily="34" charset="0"/>
              <a:cs typeface="Arial" pitchFamily="34" charset="0"/>
            </a:rPr>
            <a:t>ПОДСКОКИ </a:t>
          </a:r>
          <a:endParaRPr lang="ru-RU" sz="1300" b="0" dirty="0">
            <a:latin typeface="Arial" pitchFamily="34" charset="0"/>
            <a:cs typeface="Arial" pitchFamily="34" charset="0"/>
          </a:endParaRPr>
        </a:p>
      </dgm:t>
    </dgm:pt>
    <dgm:pt modelId="{AC80BA37-4D91-442C-8646-327F5877BA0D}" type="parTrans" cxnId="{B4B3D199-A44F-4577-84EF-AA80991AB4DA}">
      <dgm:prSet/>
      <dgm:spPr/>
      <dgm:t>
        <a:bodyPr/>
        <a:lstStyle/>
        <a:p>
          <a:endParaRPr lang="ru-RU"/>
        </a:p>
      </dgm:t>
    </dgm:pt>
    <dgm:pt modelId="{0306BDFB-C001-4896-B3CB-1A739133BFCB}" type="sibTrans" cxnId="{B4B3D199-A44F-4577-84EF-AA80991AB4DA}">
      <dgm:prSet/>
      <dgm:spPr/>
      <dgm:t>
        <a:bodyPr/>
        <a:lstStyle/>
        <a:p>
          <a:endParaRPr lang="ru-RU"/>
        </a:p>
      </dgm:t>
    </dgm:pt>
    <dgm:pt modelId="{7F13F32E-DE9E-476E-9203-D40822DAC083}">
      <dgm:prSet phldrT="[Текст]"/>
      <dgm:spPr>
        <a:solidFill>
          <a:srgbClr val="3333FF"/>
        </a:solidFill>
      </dgm:spPr>
      <dgm:t>
        <a:bodyPr/>
        <a:lstStyle/>
        <a:p>
          <a:r>
            <a:rPr lang="ru-RU" b="1" spc="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ЗАКЛЮЧИТЕЛЬНАЯ ЧАСТЬ</a:t>
          </a:r>
          <a:endParaRPr lang="ru-RU" b="1" spc="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57481A8-03B2-43A0-B13F-96D04D97E3FC}" type="parTrans" cxnId="{A71DEB49-F71E-4A35-A139-B5B3721A5947}">
      <dgm:prSet/>
      <dgm:spPr/>
      <dgm:t>
        <a:bodyPr/>
        <a:lstStyle/>
        <a:p>
          <a:endParaRPr lang="ru-RU"/>
        </a:p>
      </dgm:t>
    </dgm:pt>
    <dgm:pt modelId="{EFD24680-E87C-4EFD-B6EA-E0A590B9A4CC}" type="sibTrans" cxnId="{A71DEB49-F71E-4A35-A139-B5B3721A5947}">
      <dgm:prSet/>
      <dgm:spPr/>
      <dgm:t>
        <a:bodyPr/>
        <a:lstStyle/>
        <a:p>
          <a:endParaRPr lang="ru-RU"/>
        </a:p>
      </dgm:t>
    </dgm:pt>
    <dgm:pt modelId="{44446402-3696-4D1D-9346-2FAF77AF8572}">
      <dgm:prSet phldrT="[Текст]" custT="1"/>
      <dgm:spPr>
        <a:solidFill>
          <a:srgbClr val="FFFFFF"/>
        </a:solidFill>
      </dgm:spPr>
      <dgm:t>
        <a:bodyPr/>
        <a:lstStyle/>
        <a:p>
          <a:r>
            <a:rPr lang="ru-RU" sz="1300" b="0" dirty="0" smtClean="0">
              <a:latin typeface="Arial" pitchFamily="34" charset="0"/>
              <a:cs typeface="Arial" pitchFamily="34" charset="0"/>
            </a:rPr>
            <a:t>ДЫХАТЕЛЬНЫЕ </a:t>
          </a:r>
          <a:r>
            <a:rPr lang="ru-RU" sz="1300" b="0" dirty="0" smtClean="0">
              <a:latin typeface="Arial" pitchFamily="34" charset="0"/>
              <a:cs typeface="Arial" pitchFamily="34" charset="0"/>
            </a:rPr>
            <a:t>УПРАЖНЕНИЯ </a:t>
          </a:r>
          <a:endParaRPr lang="ru-RU" sz="1300" b="0" dirty="0">
            <a:latin typeface="Arial" pitchFamily="34" charset="0"/>
            <a:cs typeface="Arial" pitchFamily="34" charset="0"/>
          </a:endParaRPr>
        </a:p>
      </dgm:t>
    </dgm:pt>
    <dgm:pt modelId="{569C9886-E2D2-437B-AA4E-9639EFAFAA00}" type="parTrans" cxnId="{9E4667B6-6940-436B-9EA5-BC093EF1F32A}">
      <dgm:prSet/>
      <dgm:spPr/>
      <dgm:t>
        <a:bodyPr/>
        <a:lstStyle/>
        <a:p>
          <a:endParaRPr lang="ru-RU"/>
        </a:p>
      </dgm:t>
    </dgm:pt>
    <dgm:pt modelId="{F0A59DB3-2612-4698-A190-C7BD0BA39C0F}" type="sibTrans" cxnId="{9E4667B6-6940-436B-9EA5-BC093EF1F32A}">
      <dgm:prSet/>
      <dgm:spPr/>
      <dgm:t>
        <a:bodyPr/>
        <a:lstStyle/>
        <a:p>
          <a:endParaRPr lang="ru-RU"/>
        </a:p>
      </dgm:t>
    </dgm:pt>
    <dgm:pt modelId="{59A87040-23CC-4D94-870C-4D41885F5A64}">
      <dgm:prSet phldrT="[Текст]" custT="1"/>
      <dgm:spPr>
        <a:solidFill>
          <a:srgbClr val="FFFFFF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300" b="0" dirty="0" smtClean="0">
              <a:latin typeface="Arial" pitchFamily="34" charset="0"/>
              <a:cs typeface="Arial" pitchFamily="34" charset="0"/>
            </a:rPr>
            <a:t>ЛОГОРИТМИКА , ИГРА </a:t>
          </a:r>
          <a:r>
            <a:rPr lang="ru-RU" sz="1300" b="0" dirty="0" smtClean="0">
              <a:latin typeface="Arial" pitchFamily="34" charset="0"/>
              <a:cs typeface="Arial" pitchFamily="34" charset="0"/>
            </a:rPr>
            <a:t> </a:t>
          </a:r>
          <a:endParaRPr lang="ru-RU" sz="1300" b="0" dirty="0">
            <a:latin typeface="Arial" pitchFamily="34" charset="0"/>
            <a:cs typeface="Arial" pitchFamily="34" charset="0"/>
          </a:endParaRPr>
        </a:p>
      </dgm:t>
    </dgm:pt>
    <dgm:pt modelId="{7CA777FD-A0F5-4C79-A5C9-6CE9ABEF799C}" type="parTrans" cxnId="{5BDD8905-8DF4-4B66-A1D3-6BD60B66E722}">
      <dgm:prSet/>
      <dgm:spPr/>
      <dgm:t>
        <a:bodyPr/>
        <a:lstStyle/>
        <a:p>
          <a:endParaRPr lang="ru-RU"/>
        </a:p>
      </dgm:t>
    </dgm:pt>
    <dgm:pt modelId="{518549B9-85A0-482A-8CF5-F23CC43204C1}" type="sibTrans" cxnId="{5BDD8905-8DF4-4B66-A1D3-6BD60B66E722}">
      <dgm:prSet/>
      <dgm:spPr/>
      <dgm:t>
        <a:bodyPr/>
        <a:lstStyle/>
        <a:p>
          <a:endParaRPr lang="ru-RU"/>
        </a:p>
      </dgm:t>
    </dgm:pt>
    <dgm:pt modelId="{36D4F744-F7D9-4D47-A6D9-B5C615A65EC2}">
      <dgm:prSet custT="1"/>
      <dgm:spPr>
        <a:solidFill>
          <a:srgbClr val="FFFFFF"/>
        </a:solidFill>
      </dgm:spPr>
      <dgm:t>
        <a:bodyPr/>
        <a:lstStyle/>
        <a:p>
          <a:r>
            <a:rPr lang="ru-RU" sz="1300" b="0" dirty="0" smtClean="0">
              <a:latin typeface="Arial" pitchFamily="34" charset="0"/>
              <a:cs typeface="Arial" pitchFamily="34" charset="0"/>
            </a:rPr>
            <a:t>ЛЕГКИЙ </a:t>
          </a:r>
          <a:r>
            <a:rPr lang="ru-RU" sz="1300" b="0" dirty="0" smtClean="0">
              <a:latin typeface="Arial" pitchFamily="34" charset="0"/>
              <a:cs typeface="Arial" pitchFamily="34" charset="0"/>
            </a:rPr>
            <a:t>БЕГ </a:t>
          </a:r>
          <a:endParaRPr lang="ru-RU" sz="1300" b="0" dirty="0">
            <a:latin typeface="Arial" pitchFamily="34" charset="0"/>
            <a:cs typeface="Arial" pitchFamily="34" charset="0"/>
          </a:endParaRPr>
        </a:p>
      </dgm:t>
    </dgm:pt>
    <dgm:pt modelId="{0282977B-4077-4C9B-8C2F-9938C483CF72}" type="parTrans" cxnId="{CF14A6EC-E02D-442D-A0ED-2E2348D6B287}">
      <dgm:prSet/>
      <dgm:spPr/>
      <dgm:t>
        <a:bodyPr/>
        <a:lstStyle/>
        <a:p>
          <a:endParaRPr lang="ru-RU"/>
        </a:p>
      </dgm:t>
    </dgm:pt>
    <dgm:pt modelId="{F39BAB60-328F-4AAC-A59E-C18A8C66C9A2}" type="sibTrans" cxnId="{CF14A6EC-E02D-442D-A0ED-2E2348D6B287}">
      <dgm:prSet/>
      <dgm:spPr/>
      <dgm:t>
        <a:bodyPr/>
        <a:lstStyle/>
        <a:p>
          <a:endParaRPr lang="ru-RU"/>
        </a:p>
      </dgm:t>
    </dgm:pt>
    <dgm:pt modelId="{D5937708-6DDA-4D14-9F28-553C4AEED4F1}">
      <dgm:prSet custT="1"/>
      <dgm:spPr>
        <a:solidFill>
          <a:srgbClr val="FFFFFF"/>
        </a:solidFill>
      </dgm:spPr>
      <dgm:t>
        <a:bodyPr/>
        <a:lstStyle/>
        <a:p>
          <a:pPr algn="ctr"/>
          <a:r>
            <a:rPr lang="ru-RU" sz="1300" b="0" dirty="0" smtClean="0">
              <a:latin typeface="Arial" pitchFamily="34" charset="0"/>
              <a:cs typeface="Arial" pitchFamily="34" charset="0"/>
            </a:rPr>
            <a:t>КИНЕЗИОЛОГИЧЕСКИЕ  УПРАЖЕНИЯ</a:t>
          </a:r>
          <a:endParaRPr lang="ru-RU" sz="1300" b="0" dirty="0">
            <a:latin typeface="Arial" pitchFamily="34" charset="0"/>
            <a:cs typeface="Arial" pitchFamily="34" charset="0"/>
          </a:endParaRPr>
        </a:p>
      </dgm:t>
    </dgm:pt>
    <dgm:pt modelId="{9F3D832E-D292-49B5-B15A-89EACC334A2A}" type="parTrans" cxnId="{0AF531A2-5E81-49CB-A874-777291D404C4}">
      <dgm:prSet/>
      <dgm:spPr/>
      <dgm:t>
        <a:bodyPr/>
        <a:lstStyle/>
        <a:p>
          <a:endParaRPr lang="ru-RU"/>
        </a:p>
      </dgm:t>
    </dgm:pt>
    <dgm:pt modelId="{81153275-CB07-423E-BF48-11A76B0F1871}" type="sibTrans" cxnId="{0AF531A2-5E81-49CB-A874-777291D404C4}">
      <dgm:prSet/>
      <dgm:spPr/>
      <dgm:t>
        <a:bodyPr/>
        <a:lstStyle/>
        <a:p>
          <a:endParaRPr lang="ru-RU"/>
        </a:p>
      </dgm:t>
    </dgm:pt>
    <dgm:pt modelId="{317405F6-FEF5-4A85-8005-C10D86B0AE1B}" type="pres">
      <dgm:prSet presAssocID="{6A901F6F-C75D-4C90-9FBA-7F39D4463E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634745-0D3C-47D0-B8B8-BF13AA4C8A78}" type="pres">
      <dgm:prSet presAssocID="{7F13F32E-DE9E-476E-9203-D40822DAC083}" presName="boxAndChildren" presStyleCnt="0"/>
      <dgm:spPr/>
    </dgm:pt>
    <dgm:pt modelId="{68AC2C6A-83AC-4598-95F4-39009434ED3A}" type="pres">
      <dgm:prSet presAssocID="{7F13F32E-DE9E-476E-9203-D40822DAC083}" presName="parentTextBox" presStyleLbl="node1" presStyleIdx="0" presStyleCnt="3"/>
      <dgm:spPr/>
      <dgm:t>
        <a:bodyPr/>
        <a:lstStyle/>
        <a:p>
          <a:endParaRPr lang="ru-RU"/>
        </a:p>
      </dgm:t>
    </dgm:pt>
    <dgm:pt modelId="{64078C34-234D-4324-8B39-299B3F6F6833}" type="pres">
      <dgm:prSet presAssocID="{7F13F32E-DE9E-476E-9203-D40822DAC083}" presName="entireBox" presStyleLbl="node1" presStyleIdx="0" presStyleCnt="3"/>
      <dgm:spPr/>
      <dgm:t>
        <a:bodyPr/>
        <a:lstStyle/>
        <a:p>
          <a:endParaRPr lang="ru-RU"/>
        </a:p>
      </dgm:t>
    </dgm:pt>
    <dgm:pt modelId="{D9FB3C5C-101C-47E9-A87D-1905E6D05E73}" type="pres">
      <dgm:prSet presAssocID="{7F13F32E-DE9E-476E-9203-D40822DAC083}" presName="descendantBox" presStyleCnt="0"/>
      <dgm:spPr/>
    </dgm:pt>
    <dgm:pt modelId="{B1FE4D14-5818-451B-AAD6-5E50A97D93BF}" type="pres">
      <dgm:prSet presAssocID="{44446402-3696-4D1D-9346-2FAF77AF8572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A8BA5-7C3D-44BA-B222-5ABA61891ACB}" type="pres">
      <dgm:prSet presAssocID="{59A87040-23CC-4D94-870C-4D41885F5A64}" presName="childTextBox" presStyleLbl="fgAccFollowNode1" presStyleIdx="1" presStyleCnt="8" custLinFactNeighborX="4499" custLinFactNeighborY="5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C87EF-A055-4D1A-9B06-652984C13D16}" type="pres">
      <dgm:prSet presAssocID="{CF642368-2F42-4492-A7AF-723EEBACBF1B}" presName="sp" presStyleCnt="0"/>
      <dgm:spPr/>
    </dgm:pt>
    <dgm:pt modelId="{7881382B-E51B-4B3F-9E42-20F906A6DD96}" type="pres">
      <dgm:prSet presAssocID="{D7AC06C9-7BA4-4331-A4C5-B4747AB5DBC3}" presName="arrowAndChildren" presStyleCnt="0"/>
      <dgm:spPr/>
    </dgm:pt>
    <dgm:pt modelId="{B19BD7A9-BB54-4ED1-8008-DF74CE84D108}" type="pres">
      <dgm:prSet presAssocID="{D7AC06C9-7BA4-4331-A4C5-B4747AB5DBC3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E10E503A-5600-4F2D-A71D-672DDB1B63B7}" type="pres">
      <dgm:prSet presAssocID="{D7AC06C9-7BA4-4331-A4C5-B4747AB5DBC3}" presName="arrow" presStyleLbl="node1" presStyleIdx="1" presStyleCnt="3"/>
      <dgm:spPr/>
      <dgm:t>
        <a:bodyPr/>
        <a:lstStyle/>
        <a:p>
          <a:endParaRPr lang="ru-RU"/>
        </a:p>
      </dgm:t>
    </dgm:pt>
    <dgm:pt modelId="{3E4EF3C9-BBB5-42DA-A352-644059C228DF}" type="pres">
      <dgm:prSet presAssocID="{D7AC06C9-7BA4-4331-A4C5-B4747AB5DBC3}" presName="descendantArrow" presStyleCnt="0"/>
      <dgm:spPr/>
    </dgm:pt>
    <dgm:pt modelId="{70851722-A91C-41E8-9687-8C3C58F9B1B2}" type="pres">
      <dgm:prSet presAssocID="{D5937708-6DDA-4D14-9F28-553C4AEED4F1}" presName="childTextArrow" presStyleLbl="fgAccFollowNode1" presStyleIdx="2" presStyleCnt="8" custScaleX="157922" custScaleY="117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216ED-BD54-4050-858D-BAAA673E01D2}" type="pres">
      <dgm:prSet presAssocID="{50D18E32-3DB9-449A-B608-3DA2AC27D592}" presName="childTextArrow" presStyleLbl="fgAccFollowNode1" presStyleIdx="3" presStyleCnt="8" custScaleY="117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1F7A96-A60B-4F8B-B34E-9CF19A32270D}" type="pres">
      <dgm:prSet presAssocID="{567B3103-4A0F-4DA9-9E7E-865AD9234469}" presName="childTextArrow" presStyleLbl="fgAccFollowNode1" presStyleIdx="4" presStyleCnt="8" custScaleY="117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37630-928D-4A19-9F41-A674378CFF80}" type="pres">
      <dgm:prSet presAssocID="{1F7A54AB-CCBC-4E1A-9A8B-B9C1B062CFB2}" presName="sp" presStyleCnt="0"/>
      <dgm:spPr/>
    </dgm:pt>
    <dgm:pt modelId="{3544332A-CC8A-4301-8C99-2363B9A40043}" type="pres">
      <dgm:prSet presAssocID="{8CA4D45B-B744-4245-9212-60A1722A28E6}" presName="arrowAndChildren" presStyleCnt="0"/>
      <dgm:spPr/>
    </dgm:pt>
    <dgm:pt modelId="{6F803A53-1238-4F24-BFD7-E57B67F97AE2}" type="pres">
      <dgm:prSet presAssocID="{8CA4D45B-B744-4245-9212-60A1722A28E6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C1FED625-468C-41FE-A6B5-E6E8D2F6AEAB}" type="pres">
      <dgm:prSet presAssocID="{8CA4D45B-B744-4245-9212-60A1722A28E6}" presName="arrow" presStyleLbl="node1" presStyleIdx="2" presStyleCnt="3" custLinFactNeighborY="-5580"/>
      <dgm:spPr/>
      <dgm:t>
        <a:bodyPr/>
        <a:lstStyle/>
        <a:p>
          <a:endParaRPr lang="ru-RU"/>
        </a:p>
      </dgm:t>
    </dgm:pt>
    <dgm:pt modelId="{EB202075-9842-46BE-9DF6-E206ED3EE691}" type="pres">
      <dgm:prSet presAssocID="{8CA4D45B-B744-4245-9212-60A1722A28E6}" presName="descendantArrow" presStyleCnt="0"/>
      <dgm:spPr/>
    </dgm:pt>
    <dgm:pt modelId="{87834881-312C-42FE-9CCD-150B03357446}" type="pres">
      <dgm:prSet presAssocID="{C27D4222-0585-4730-AAAB-2FC0D7A64CE6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94FF09-6ED7-4D52-96A8-942B19CCCE26}" type="pres">
      <dgm:prSet presAssocID="{36D4F744-F7D9-4D47-A6D9-B5C615A65EC2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68E2D-233F-43DD-B8A9-5F974BC87D42}" type="pres">
      <dgm:prSet presAssocID="{D24BCF34-23A4-4E87-B5A9-D0826D2650CD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35E905-CB62-4D4C-B981-4FA8A9B21FFB}" type="presOf" srcId="{D7AC06C9-7BA4-4331-A4C5-B4747AB5DBC3}" destId="{B19BD7A9-BB54-4ED1-8008-DF74CE84D108}" srcOrd="0" destOrd="0" presId="urn:microsoft.com/office/officeart/2005/8/layout/process4"/>
    <dgm:cxn modelId="{1DDE1AED-51CE-4E8D-A8E1-F51D2B05AAA2}" type="presOf" srcId="{D24BCF34-23A4-4E87-B5A9-D0826D2650CD}" destId="{75568E2D-233F-43DD-B8A9-5F974BC87D42}" srcOrd="0" destOrd="0" presId="urn:microsoft.com/office/officeart/2005/8/layout/process4"/>
    <dgm:cxn modelId="{29DE6731-1CAE-40D1-BC7A-378A81988320}" type="presOf" srcId="{C27D4222-0585-4730-AAAB-2FC0D7A64CE6}" destId="{87834881-312C-42FE-9CCD-150B03357446}" srcOrd="0" destOrd="0" presId="urn:microsoft.com/office/officeart/2005/8/layout/process4"/>
    <dgm:cxn modelId="{37004A56-CAED-48D5-9EB2-490527FE116C}" type="presOf" srcId="{8CA4D45B-B744-4245-9212-60A1722A28E6}" destId="{6F803A53-1238-4F24-BFD7-E57B67F97AE2}" srcOrd="0" destOrd="0" presId="urn:microsoft.com/office/officeart/2005/8/layout/process4"/>
    <dgm:cxn modelId="{4E89767C-3950-4A5F-B6A5-D99DB2D334CB}" type="presOf" srcId="{6A901F6F-C75D-4C90-9FBA-7F39D4463E4A}" destId="{317405F6-FEF5-4A85-8005-C10D86B0AE1B}" srcOrd="0" destOrd="0" presId="urn:microsoft.com/office/officeart/2005/8/layout/process4"/>
    <dgm:cxn modelId="{AF0EB244-714B-42DB-90F9-A6975EC8A09F}" type="presOf" srcId="{7F13F32E-DE9E-476E-9203-D40822DAC083}" destId="{68AC2C6A-83AC-4598-95F4-39009434ED3A}" srcOrd="0" destOrd="0" presId="urn:microsoft.com/office/officeart/2005/8/layout/process4"/>
    <dgm:cxn modelId="{635FB6A1-43C1-4BB5-A476-EF2F7BB3C457}" type="presOf" srcId="{567B3103-4A0F-4DA9-9E7E-865AD9234469}" destId="{391F7A96-A60B-4F8B-B34E-9CF19A32270D}" srcOrd="0" destOrd="0" presId="urn:microsoft.com/office/officeart/2005/8/layout/process4"/>
    <dgm:cxn modelId="{626BEFD9-56BC-47CB-BBC8-B942917D0F31}" type="presOf" srcId="{D7AC06C9-7BA4-4331-A4C5-B4747AB5DBC3}" destId="{E10E503A-5600-4F2D-A71D-672DDB1B63B7}" srcOrd="1" destOrd="0" presId="urn:microsoft.com/office/officeart/2005/8/layout/process4"/>
    <dgm:cxn modelId="{9E4667B6-6940-436B-9EA5-BC093EF1F32A}" srcId="{7F13F32E-DE9E-476E-9203-D40822DAC083}" destId="{44446402-3696-4D1D-9346-2FAF77AF8572}" srcOrd="0" destOrd="0" parTransId="{569C9886-E2D2-437B-AA4E-9639EFAFAA00}" sibTransId="{F0A59DB3-2612-4698-A190-C7BD0BA39C0F}"/>
    <dgm:cxn modelId="{0AF531A2-5E81-49CB-A874-777291D404C4}" srcId="{D7AC06C9-7BA4-4331-A4C5-B4747AB5DBC3}" destId="{D5937708-6DDA-4D14-9F28-553C4AEED4F1}" srcOrd="0" destOrd="0" parTransId="{9F3D832E-D292-49B5-B15A-89EACC334A2A}" sibTransId="{81153275-CB07-423E-BF48-11A76B0F1871}"/>
    <dgm:cxn modelId="{2EC5C9C2-EA19-48B8-908C-84E9D7728F88}" srcId="{D7AC06C9-7BA4-4331-A4C5-B4747AB5DBC3}" destId="{50D18E32-3DB9-449A-B608-3DA2AC27D592}" srcOrd="1" destOrd="0" parTransId="{AD0DF613-7196-4F23-A736-CA6ABDEE9E2D}" sibTransId="{DAFD6D12-8BF0-4248-BFBB-BA8DCC47E9D1}"/>
    <dgm:cxn modelId="{BB8F7AD5-6B54-4860-8B55-61F9C23A2C45}" srcId="{6A901F6F-C75D-4C90-9FBA-7F39D4463E4A}" destId="{8CA4D45B-B744-4245-9212-60A1722A28E6}" srcOrd="0" destOrd="0" parTransId="{FD36D07D-853F-4D4C-A3F1-C34637C02F5D}" sibTransId="{1F7A54AB-CCBC-4E1A-9A8B-B9C1B062CFB2}"/>
    <dgm:cxn modelId="{8823A46F-9151-4F00-A7DE-874217A84BD8}" type="presOf" srcId="{59A87040-23CC-4D94-870C-4D41885F5A64}" destId="{C08A8BA5-7C3D-44BA-B222-5ABA61891ACB}" srcOrd="0" destOrd="0" presId="urn:microsoft.com/office/officeart/2005/8/layout/process4"/>
    <dgm:cxn modelId="{38347207-A954-493B-815D-62C60F0E6514}" srcId="{8CA4D45B-B744-4245-9212-60A1722A28E6}" destId="{D24BCF34-23A4-4E87-B5A9-D0826D2650CD}" srcOrd="2" destOrd="0" parTransId="{C1DFCBF5-4BE7-482E-A079-C3A0F070C6AC}" sibTransId="{2E861110-087D-4747-9A56-F1E958C2991A}"/>
    <dgm:cxn modelId="{A71DEB49-F71E-4A35-A139-B5B3721A5947}" srcId="{6A901F6F-C75D-4C90-9FBA-7F39D4463E4A}" destId="{7F13F32E-DE9E-476E-9203-D40822DAC083}" srcOrd="2" destOrd="0" parTransId="{A57481A8-03B2-43A0-B13F-96D04D97E3FC}" sibTransId="{EFD24680-E87C-4EFD-B6EA-E0A590B9A4CC}"/>
    <dgm:cxn modelId="{E1E2CACB-5E13-4706-BE31-5A292195A8F8}" srcId="{6A901F6F-C75D-4C90-9FBA-7F39D4463E4A}" destId="{D7AC06C9-7BA4-4331-A4C5-B4747AB5DBC3}" srcOrd="1" destOrd="0" parTransId="{8E2EDEB4-E76E-434F-8E09-EEE597ADC784}" sibTransId="{CF642368-2F42-4492-A7AF-723EEBACBF1B}"/>
    <dgm:cxn modelId="{CEBE1EB9-5C11-46CB-9896-822123D049AA}" type="presOf" srcId="{44446402-3696-4D1D-9346-2FAF77AF8572}" destId="{B1FE4D14-5818-451B-AAD6-5E50A97D93BF}" srcOrd="0" destOrd="0" presId="urn:microsoft.com/office/officeart/2005/8/layout/process4"/>
    <dgm:cxn modelId="{DD29F1E6-75FF-4DD6-9776-E50DA9DF235D}" type="presOf" srcId="{D5937708-6DDA-4D14-9F28-553C4AEED4F1}" destId="{70851722-A91C-41E8-9687-8C3C58F9B1B2}" srcOrd="0" destOrd="0" presId="urn:microsoft.com/office/officeart/2005/8/layout/process4"/>
    <dgm:cxn modelId="{CF14A6EC-E02D-442D-A0ED-2E2348D6B287}" srcId="{8CA4D45B-B744-4245-9212-60A1722A28E6}" destId="{36D4F744-F7D9-4D47-A6D9-B5C615A65EC2}" srcOrd="1" destOrd="0" parTransId="{0282977B-4077-4C9B-8C2F-9938C483CF72}" sibTransId="{F39BAB60-328F-4AAC-A59E-C18A8C66C9A2}"/>
    <dgm:cxn modelId="{0D77E735-7253-499F-AD63-DB962BEE851B}" type="presOf" srcId="{8CA4D45B-B744-4245-9212-60A1722A28E6}" destId="{C1FED625-468C-41FE-A6B5-E6E8D2F6AEAB}" srcOrd="1" destOrd="0" presId="urn:microsoft.com/office/officeart/2005/8/layout/process4"/>
    <dgm:cxn modelId="{A929DF70-7852-411B-9EF8-D0EC7CDAF026}" srcId="{8CA4D45B-B744-4245-9212-60A1722A28E6}" destId="{C27D4222-0585-4730-AAAB-2FC0D7A64CE6}" srcOrd="0" destOrd="0" parTransId="{4F061CD3-7D75-413E-9275-C970589217D9}" sibTransId="{262FDBC5-330E-4A76-B2A6-D9363BFC50A9}"/>
    <dgm:cxn modelId="{FCECA03C-22A8-4973-B295-C5C00FDA70CE}" type="presOf" srcId="{50D18E32-3DB9-449A-B608-3DA2AC27D592}" destId="{5AC216ED-BD54-4050-858D-BAAA673E01D2}" srcOrd="0" destOrd="0" presId="urn:microsoft.com/office/officeart/2005/8/layout/process4"/>
    <dgm:cxn modelId="{B4B3D199-A44F-4577-84EF-AA80991AB4DA}" srcId="{D7AC06C9-7BA4-4331-A4C5-B4747AB5DBC3}" destId="{567B3103-4A0F-4DA9-9E7E-865AD9234469}" srcOrd="2" destOrd="0" parTransId="{AC80BA37-4D91-442C-8646-327F5877BA0D}" sibTransId="{0306BDFB-C001-4896-B3CB-1A739133BFCB}"/>
    <dgm:cxn modelId="{5BDD8905-8DF4-4B66-A1D3-6BD60B66E722}" srcId="{7F13F32E-DE9E-476E-9203-D40822DAC083}" destId="{59A87040-23CC-4D94-870C-4D41885F5A64}" srcOrd="1" destOrd="0" parTransId="{7CA777FD-A0F5-4C79-A5C9-6CE9ABEF799C}" sibTransId="{518549B9-85A0-482A-8CF5-F23CC43204C1}"/>
    <dgm:cxn modelId="{4C191333-92D9-439F-9B3A-64C9D49F9BB5}" type="presOf" srcId="{7F13F32E-DE9E-476E-9203-D40822DAC083}" destId="{64078C34-234D-4324-8B39-299B3F6F6833}" srcOrd="1" destOrd="0" presId="urn:microsoft.com/office/officeart/2005/8/layout/process4"/>
    <dgm:cxn modelId="{B08032A3-8190-4DA4-93F8-2955D9CD94CA}" type="presOf" srcId="{36D4F744-F7D9-4D47-A6D9-B5C615A65EC2}" destId="{F394FF09-6ED7-4D52-96A8-942B19CCCE26}" srcOrd="0" destOrd="0" presId="urn:microsoft.com/office/officeart/2005/8/layout/process4"/>
    <dgm:cxn modelId="{AFBEDE82-BF76-441E-9706-7917701E15EA}" type="presParOf" srcId="{317405F6-FEF5-4A85-8005-C10D86B0AE1B}" destId="{BA634745-0D3C-47D0-B8B8-BF13AA4C8A78}" srcOrd="0" destOrd="0" presId="urn:microsoft.com/office/officeart/2005/8/layout/process4"/>
    <dgm:cxn modelId="{6E8A5973-4E66-43FC-8707-E74E3CCFE1F3}" type="presParOf" srcId="{BA634745-0D3C-47D0-B8B8-BF13AA4C8A78}" destId="{68AC2C6A-83AC-4598-95F4-39009434ED3A}" srcOrd="0" destOrd="0" presId="urn:microsoft.com/office/officeart/2005/8/layout/process4"/>
    <dgm:cxn modelId="{FC9D21A5-70E3-4E65-851C-77A4EBDA4861}" type="presParOf" srcId="{BA634745-0D3C-47D0-B8B8-BF13AA4C8A78}" destId="{64078C34-234D-4324-8B39-299B3F6F6833}" srcOrd="1" destOrd="0" presId="urn:microsoft.com/office/officeart/2005/8/layout/process4"/>
    <dgm:cxn modelId="{97078DEB-A591-40AE-9036-F2E13EC27F4E}" type="presParOf" srcId="{BA634745-0D3C-47D0-B8B8-BF13AA4C8A78}" destId="{D9FB3C5C-101C-47E9-A87D-1905E6D05E73}" srcOrd="2" destOrd="0" presId="urn:microsoft.com/office/officeart/2005/8/layout/process4"/>
    <dgm:cxn modelId="{9A96BBEB-E1C0-4461-8E15-A9B4A858F78C}" type="presParOf" srcId="{D9FB3C5C-101C-47E9-A87D-1905E6D05E73}" destId="{B1FE4D14-5818-451B-AAD6-5E50A97D93BF}" srcOrd="0" destOrd="0" presId="urn:microsoft.com/office/officeart/2005/8/layout/process4"/>
    <dgm:cxn modelId="{0DD53D3D-864C-46BC-9ACF-9E71FF532963}" type="presParOf" srcId="{D9FB3C5C-101C-47E9-A87D-1905E6D05E73}" destId="{C08A8BA5-7C3D-44BA-B222-5ABA61891ACB}" srcOrd="1" destOrd="0" presId="urn:microsoft.com/office/officeart/2005/8/layout/process4"/>
    <dgm:cxn modelId="{9D280A87-4296-45CC-9D4E-7F990B123482}" type="presParOf" srcId="{317405F6-FEF5-4A85-8005-C10D86B0AE1B}" destId="{727C87EF-A055-4D1A-9B06-652984C13D16}" srcOrd="1" destOrd="0" presId="urn:microsoft.com/office/officeart/2005/8/layout/process4"/>
    <dgm:cxn modelId="{20CEA3C7-A3E4-4741-B397-2F2F1CB53D2F}" type="presParOf" srcId="{317405F6-FEF5-4A85-8005-C10D86B0AE1B}" destId="{7881382B-E51B-4B3F-9E42-20F906A6DD96}" srcOrd="2" destOrd="0" presId="urn:microsoft.com/office/officeart/2005/8/layout/process4"/>
    <dgm:cxn modelId="{B75C0ED9-2EFA-483A-A07E-56697A65A036}" type="presParOf" srcId="{7881382B-E51B-4B3F-9E42-20F906A6DD96}" destId="{B19BD7A9-BB54-4ED1-8008-DF74CE84D108}" srcOrd="0" destOrd="0" presId="urn:microsoft.com/office/officeart/2005/8/layout/process4"/>
    <dgm:cxn modelId="{4AFED825-2628-4485-9DB8-3E43F297D7EA}" type="presParOf" srcId="{7881382B-E51B-4B3F-9E42-20F906A6DD96}" destId="{E10E503A-5600-4F2D-A71D-672DDB1B63B7}" srcOrd="1" destOrd="0" presId="urn:microsoft.com/office/officeart/2005/8/layout/process4"/>
    <dgm:cxn modelId="{CA7036EA-06BD-4A0F-9871-3D8681793CEC}" type="presParOf" srcId="{7881382B-E51B-4B3F-9E42-20F906A6DD96}" destId="{3E4EF3C9-BBB5-42DA-A352-644059C228DF}" srcOrd="2" destOrd="0" presId="urn:microsoft.com/office/officeart/2005/8/layout/process4"/>
    <dgm:cxn modelId="{E83F770E-A704-45D6-B6AA-8D43F5981D2C}" type="presParOf" srcId="{3E4EF3C9-BBB5-42DA-A352-644059C228DF}" destId="{70851722-A91C-41E8-9687-8C3C58F9B1B2}" srcOrd="0" destOrd="0" presId="urn:microsoft.com/office/officeart/2005/8/layout/process4"/>
    <dgm:cxn modelId="{63723E22-C035-423B-8CA1-0BF718F0F6D8}" type="presParOf" srcId="{3E4EF3C9-BBB5-42DA-A352-644059C228DF}" destId="{5AC216ED-BD54-4050-858D-BAAA673E01D2}" srcOrd="1" destOrd="0" presId="urn:microsoft.com/office/officeart/2005/8/layout/process4"/>
    <dgm:cxn modelId="{15E5DB7A-2EE4-4EA0-B413-06946D91B3A5}" type="presParOf" srcId="{3E4EF3C9-BBB5-42DA-A352-644059C228DF}" destId="{391F7A96-A60B-4F8B-B34E-9CF19A32270D}" srcOrd="2" destOrd="0" presId="urn:microsoft.com/office/officeart/2005/8/layout/process4"/>
    <dgm:cxn modelId="{8F4B9D2A-CAF1-4E3B-91CD-3F2FFBF76D9E}" type="presParOf" srcId="{317405F6-FEF5-4A85-8005-C10D86B0AE1B}" destId="{F5337630-928D-4A19-9F41-A674378CFF80}" srcOrd="3" destOrd="0" presId="urn:microsoft.com/office/officeart/2005/8/layout/process4"/>
    <dgm:cxn modelId="{B3A20F33-2504-47F5-977A-EB2895D503CF}" type="presParOf" srcId="{317405F6-FEF5-4A85-8005-C10D86B0AE1B}" destId="{3544332A-CC8A-4301-8C99-2363B9A40043}" srcOrd="4" destOrd="0" presId="urn:microsoft.com/office/officeart/2005/8/layout/process4"/>
    <dgm:cxn modelId="{3B1509F6-C0DB-4F47-AD30-DA4BE4232B4E}" type="presParOf" srcId="{3544332A-CC8A-4301-8C99-2363B9A40043}" destId="{6F803A53-1238-4F24-BFD7-E57B67F97AE2}" srcOrd="0" destOrd="0" presId="urn:microsoft.com/office/officeart/2005/8/layout/process4"/>
    <dgm:cxn modelId="{DE9765B5-957C-4FC7-9837-56B9A424B1F6}" type="presParOf" srcId="{3544332A-CC8A-4301-8C99-2363B9A40043}" destId="{C1FED625-468C-41FE-A6B5-E6E8D2F6AEAB}" srcOrd="1" destOrd="0" presId="urn:microsoft.com/office/officeart/2005/8/layout/process4"/>
    <dgm:cxn modelId="{D0AD9D48-A341-4069-BC8F-FF07B92A2D83}" type="presParOf" srcId="{3544332A-CC8A-4301-8C99-2363B9A40043}" destId="{EB202075-9842-46BE-9DF6-E206ED3EE691}" srcOrd="2" destOrd="0" presId="urn:microsoft.com/office/officeart/2005/8/layout/process4"/>
    <dgm:cxn modelId="{3D7F8940-D2D5-4109-A92D-CBED4DA8C8C6}" type="presParOf" srcId="{EB202075-9842-46BE-9DF6-E206ED3EE691}" destId="{87834881-312C-42FE-9CCD-150B03357446}" srcOrd="0" destOrd="0" presId="urn:microsoft.com/office/officeart/2005/8/layout/process4"/>
    <dgm:cxn modelId="{4B9703A9-C225-4F7D-BB69-034CA7340EFB}" type="presParOf" srcId="{EB202075-9842-46BE-9DF6-E206ED3EE691}" destId="{F394FF09-6ED7-4D52-96A8-942B19CCCE26}" srcOrd="1" destOrd="0" presId="urn:microsoft.com/office/officeart/2005/8/layout/process4"/>
    <dgm:cxn modelId="{F0EB90F8-1A2E-4111-9DE8-1B6AB50A96A3}" type="presParOf" srcId="{EB202075-9842-46BE-9DF6-E206ED3EE691}" destId="{75568E2D-233F-43DD-B8A9-5F974BC87D42}" srcOrd="2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57158" y="500042"/>
            <a:ext cx="8358246" cy="5857916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28728" y="2428868"/>
            <a:ext cx="6357982" cy="22860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 «БЕРЕЖЛИВЫЙ ДЕТСКИЙ САД»</a:t>
            </a:r>
          </a:p>
          <a:p>
            <a:pPr algn="ctr"/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МУНИЦИПАЛЬНОГО БЮДЖЕТНОГО ДОШКОЛЬНОГО ОБРАЗОВАТЕЛЬНОГО УЧРЕЖДЕНИЯ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№ 32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«Детский сад комбинированного вида» 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Кемерово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ловина рамки 5"/>
          <p:cNvSpPr/>
          <p:nvPr/>
        </p:nvSpPr>
        <p:spPr>
          <a:xfrm rot="10800000">
            <a:off x="7286644" y="4786322"/>
            <a:ext cx="1643074" cy="1857388"/>
          </a:xfrm>
          <a:prstGeom prst="halfFram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/>
        </p:nvSpPr>
        <p:spPr>
          <a:xfrm rot="16200000">
            <a:off x="107125" y="4964917"/>
            <a:ext cx="1785950" cy="1571636"/>
          </a:xfrm>
          <a:prstGeom prst="halfFram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>
            <a:off x="214282" y="285728"/>
            <a:ext cx="1785950" cy="1857388"/>
          </a:xfrm>
          <a:prstGeom prst="halfFram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оловина рамки 4"/>
          <p:cNvSpPr/>
          <p:nvPr/>
        </p:nvSpPr>
        <p:spPr>
          <a:xfrm rot="5400000">
            <a:off x="7179487" y="392885"/>
            <a:ext cx="1785950" cy="1571636"/>
          </a:xfrm>
          <a:prstGeom prst="halfFram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57158" y="714356"/>
            <a:ext cx="7786742" cy="1143008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2143116"/>
            <a:ext cx="6143668" cy="150019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Паспорт проекта  «Бережливый детский сад»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5260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Общая информация: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бюджетное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дошкольное образовательное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учреждение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32 «Детский сад комбинированного вида» 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Выявленные проблемы в процессах:</a:t>
            </a:r>
            <a:endParaRPr lang="ru-RU" dirty="0" smtClean="0"/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низкий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уровень  развивающей и оздоровительной эффективности 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проведения утренней гимнастики в ДОУ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нерациональная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  процесса утренней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гимнастики  (УГ)</a:t>
            </a:r>
          </a:p>
          <a:p>
            <a:pPr marL="0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нет единого подхода  к систематизации проведения процесса УГ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5" y="3929066"/>
          <a:ext cx="8786874" cy="2675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0701"/>
                <a:gridCol w="1743087"/>
                <a:gridCol w="1743086"/>
              </a:tblGrid>
              <a:tr h="47744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Текущий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показатель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Целевой показатель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7744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регламента (алгоритма) проведения утренней гимнастики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68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Включение элементов логоритмики в утреннюю гимнастику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2975" algn="l"/>
                        </a:tabLst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Включение приемов кинезиологии в утреннюю гимнастику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2975" algn="l"/>
                        </a:tabLst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картотеки приемов логоритмики и кинезиологии в структуре утренней гимнастики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2975" algn="l"/>
                        </a:tabLst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30%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0%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</a:t>
                      </a:r>
                      <a:endParaRPr lang="ru-RU" sz="1400" kern="1200" baseline="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Наличие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8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2975" algn="l"/>
                        </a:tabLst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уровня компетенции воспитателей по проведению утренней гимнастики с элементами логоритмики и кинезиологии</a:t>
                      </a:r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Рисунок 11" descr="IMG_42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2000240"/>
            <a:ext cx="2333642" cy="17502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Выноска-облако 70"/>
          <p:cNvSpPr/>
          <p:nvPr/>
        </p:nvSpPr>
        <p:spPr>
          <a:xfrm>
            <a:off x="4643438" y="4857760"/>
            <a:ext cx="1928826" cy="1428760"/>
          </a:xfrm>
          <a:prstGeom prst="cloudCallout">
            <a:avLst>
              <a:gd name="adj1" fmla="val -30679"/>
              <a:gd name="adj2" fmla="val 3911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Разработать алгоритм проведения УГ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Выноска-облако 69"/>
          <p:cNvSpPr/>
          <p:nvPr/>
        </p:nvSpPr>
        <p:spPr>
          <a:xfrm>
            <a:off x="2357422" y="4857760"/>
            <a:ext cx="2143140" cy="1643074"/>
          </a:xfrm>
          <a:prstGeom prst="cloudCallout">
            <a:avLst>
              <a:gd name="adj1" fmla="val -41441"/>
              <a:gd name="adj2" fmla="val 2926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Выноска-облако 68"/>
          <p:cNvSpPr/>
          <p:nvPr/>
        </p:nvSpPr>
        <p:spPr>
          <a:xfrm>
            <a:off x="214282" y="5000636"/>
            <a:ext cx="2071702" cy="1571612"/>
          </a:xfrm>
          <a:prstGeom prst="cloudCallout">
            <a:avLst>
              <a:gd name="adj1" fmla="val -47475"/>
              <a:gd name="adj2" fmla="val 3886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32-конечная звезда 12"/>
          <p:cNvSpPr/>
          <p:nvPr/>
        </p:nvSpPr>
        <p:spPr>
          <a:xfrm>
            <a:off x="142844" y="928670"/>
            <a:ext cx="2714644" cy="2357454"/>
          </a:xfrm>
          <a:prstGeom prst="star3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14480" y="214290"/>
            <a:ext cx="6502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Общая карта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текущего состояния процесса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3357562"/>
            <a:ext cx="1928826" cy="307777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786190"/>
            <a:ext cx="2286016" cy="461665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Поиск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интернете музыки для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логоритмики</a:t>
            </a: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4612" y="3714752"/>
            <a:ext cx="2286016" cy="830997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Незнакомы с методикой проведения кинезиологических упражнений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7215206" y="3857628"/>
            <a:ext cx="1714512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Утренняя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гимнастика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5286388"/>
            <a:ext cx="1571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Включить элементы логоритмики в структуру УГ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1736" y="5143512"/>
            <a:ext cx="17145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Создать картотеку приемов логоритмики и кинезиологии для УГ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2071670" y="5643578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357686" y="5643578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214546" y="4143380"/>
            <a:ext cx="64294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2-конечная звезда 35"/>
          <p:cNvSpPr/>
          <p:nvPr/>
        </p:nvSpPr>
        <p:spPr>
          <a:xfrm>
            <a:off x="2714612" y="785794"/>
            <a:ext cx="2071702" cy="1571636"/>
          </a:xfrm>
          <a:prstGeom prst="star3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2844" y="1428736"/>
            <a:ext cx="2643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Низкий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уровень  развивающей и оздоровительной эффективности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проведения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утренней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гимнастики в ДОУ</a:t>
            </a:r>
          </a:p>
        </p:txBody>
      </p:sp>
      <p:sp>
        <p:nvSpPr>
          <p:cNvPr id="38" name="32-конечная звезда 37"/>
          <p:cNvSpPr/>
          <p:nvPr/>
        </p:nvSpPr>
        <p:spPr>
          <a:xfrm>
            <a:off x="6000760" y="714356"/>
            <a:ext cx="2928958" cy="2500330"/>
          </a:xfrm>
          <a:prstGeom prst="star3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32-конечная звезда 38"/>
          <p:cNvSpPr/>
          <p:nvPr/>
        </p:nvSpPr>
        <p:spPr>
          <a:xfrm>
            <a:off x="4000496" y="2000240"/>
            <a:ext cx="2214578" cy="1643074"/>
          </a:xfrm>
          <a:prstGeom prst="star3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2857488" y="1071546"/>
            <a:ext cx="1928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Отсутствует картотека приемов логоритмики и кинезиологии </a:t>
            </a:r>
            <a:endParaRPr lang="ru-RU" sz="14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4810" y="2357430"/>
            <a:ext cx="18573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Нерациональная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 процесса утренней гимнастики  (УГ)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57950" y="1214422"/>
            <a:ext cx="23574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Низкий уровень 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компетенции воспитателей по проведению утренней гимнастики с элементами логоритмики и кинезиологии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Выноска-облако 51"/>
          <p:cNvSpPr/>
          <p:nvPr/>
        </p:nvSpPr>
        <p:spPr>
          <a:xfrm>
            <a:off x="6715140" y="4572008"/>
            <a:ext cx="2286016" cy="1928826"/>
          </a:xfrm>
          <a:prstGeom prst="cloudCallout">
            <a:avLst>
              <a:gd name="adj1" fmla="val -41441"/>
              <a:gd name="adj2" fmla="val 2926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6715140" y="4857760"/>
            <a:ext cx="22145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Организовать  педагогические объединения по повышению уровня компетенции воспитателей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6500826" y="5572140"/>
            <a:ext cx="500066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286380" y="3714752"/>
            <a:ext cx="1643074" cy="830997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владеют алгоритмом утренней гимнастики 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714876" y="4214818"/>
            <a:ext cx="71438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786578" y="4143380"/>
            <a:ext cx="71438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857224" y="1571612"/>
          <a:ext cx="785818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57356" y="500042"/>
            <a:ext cx="5643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Карта  текущего состояния процесса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проведения утренней гимнастики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14290"/>
            <a:ext cx="80724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Карта 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состояния процесса на входе в проект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Внедрение элементов логоритмики и кинезиологии в структуру утренней гимнастики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2000240"/>
            <a:ext cx="980910" cy="307777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2500306"/>
            <a:ext cx="2286016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 в интернете музыки для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логоритмики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3500438"/>
            <a:ext cx="2714644" cy="73866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 методики проведения УГ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кинезиологическими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упражнениями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6858016" y="5643578"/>
            <a:ext cx="1714512" cy="52322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Утренняя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гимнастика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1736" y="5143512"/>
            <a:ext cx="17145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Создать картотеку приемов логоритмики и кинезиологии для УГ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1071538" y="3143248"/>
            <a:ext cx="1857388" cy="9286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643438" y="4643446"/>
            <a:ext cx="2286016" cy="73866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правил структурирования  утренней гимнастики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071802" y="4143380"/>
            <a:ext cx="1785950" cy="9286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143504" y="5357826"/>
            <a:ext cx="1714512" cy="7858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32-конечная звезда 40"/>
          <p:cNvSpPr/>
          <p:nvPr/>
        </p:nvSpPr>
        <p:spPr>
          <a:xfrm>
            <a:off x="500034" y="4286256"/>
            <a:ext cx="2643206" cy="2286016"/>
          </a:xfrm>
          <a:prstGeom prst="star3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857224" y="5000636"/>
            <a:ext cx="19288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Отсутствует картотека приемов логоритмики и кинезиологии </a:t>
            </a:r>
            <a:endParaRPr lang="ru-RU" sz="14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32-конечная звезда 42"/>
          <p:cNvSpPr/>
          <p:nvPr/>
        </p:nvSpPr>
        <p:spPr>
          <a:xfrm>
            <a:off x="5572132" y="1857364"/>
            <a:ext cx="2786082" cy="2428892"/>
          </a:xfrm>
          <a:prstGeom prst="star32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5857884" y="2571744"/>
            <a:ext cx="22145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Отсутствует алгоритм проведения  УГ  с использованием логоритмики и кинезиологии</a:t>
            </a:r>
            <a:endParaRPr lang="ru-RU" sz="1400" b="1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71538" y="1428736"/>
            <a:ext cx="1205010" cy="369332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2714620"/>
            <a:ext cx="3571900" cy="646331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Обращение к сборнику конспектов проведения УГ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4429124" y="4214818"/>
            <a:ext cx="3571900" cy="923330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Утренняя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гимнастика с элементами логоритмики и приемами кинезиологии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1736" y="5143512"/>
            <a:ext cx="17145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Создать картотеку приемов логоритмики и кинезиологии для УГ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1214414" y="1857364"/>
            <a:ext cx="1143008" cy="7858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857488" y="3429000"/>
            <a:ext cx="1500198" cy="7858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85786" y="357166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Карта целевого состояния процесса 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(педагоги)</a:t>
            </a:r>
          </a:p>
          <a:p>
            <a:pPr algn="ctr"/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 выходе из проекта</a:t>
            </a:r>
            <a:endParaRPr lang="ru-RU" sz="28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Выноска-облако 17"/>
          <p:cNvSpPr/>
          <p:nvPr/>
        </p:nvSpPr>
        <p:spPr>
          <a:xfrm>
            <a:off x="5572132" y="1285860"/>
            <a:ext cx="3000396" cy="2214578"/>
          </a:xfrm>
          <a:prstGeom prst="cloudCallout">
            <a:avLst>
              <a:gd name="adj1" fmla="val -41441"/>
              <a:gd name="adj2" fmla="val 2926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724136" y="5295912"/>
            <a:ext cx="171451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Создать картотеку приемов логоритмики и кинезиологии для УГ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29322" y="1857364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Картотека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приемов логоритмики и кинезиологии для УГ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ыноска-облако 22"/>
          <p:cNvSpPr/>
          <p:nvPr/>
        </p:nvSpPr>
        <p:spPr>
          <a:xfrm>
            <a:off x="500034" y="4214818"/>
            <a:ext cx="2643206" cy="2000264"/>
          </a:xfrm>
          <a:prstGeom prst="cloudCallout">
            <a:avLst>
              <a:gd name="adj1" fmla="val -41441"/>
              <a:gd name="adj2" fmla="val 2926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785786" y="4786322"/>
            <a:ext cx="18573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Алгоритм проведения УГ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6116" y="5429264"/>
            <a:ext cx="485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Уменьшение времени на подготовку к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проведению утренней гимнастики в 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и больше раза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642910" y="1357298"/>
          <a:ext cx="807249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57356" y="428604"/>
            <a:ext cx="5643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Карта  </a:t>
            </a:r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целевого </a:t>
            </a:r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состояния </a:t>
            </a:r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процесса </a:t>
            </a:r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проведения утренней гимнастики </a:t>
            </a:r>
            <a:endParaRPr lang="ru-RU" sz="24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642918"/>
          <a:ext cx="8572560" cy="5420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5598"/>
                <a:gridCol w="4026024"/>
                <a:gridCol w="1160938"/>
              </a:tblGrid>
              <a:tr h="49464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проблемы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решению проблем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1239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buNone/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 уровень  развивающей и оздоровительной эффективности  проведения утренней гимнастики в ДОУ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Внедрение элементов логоритмики и приемов кинезиологии в структуру утренней гимнастики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2021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4858">
                <a:tc>
                  <a:txBody>
                    <a:bodyPr/>
                    <a:lstStyle/>
                    <a:p>
                      <a:pPr marL="0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Нерациональная организация  процесса утренней гимнастики  (УГ)</a:t>
                      </a:r>
                    </a:p>
                    <a:p>
                      <a:pPr marL="0">
                        <a:spcBef>
                          <a:spcPts val="0"/>
                        </a:spcBef>
                        <a:buFontTx/>
                        <a:buChar char="-"/>
                      </a:pPr>
                      <a:endParaRPr 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>
                        <a:spcBef>
                          <a:spcPts val="0"/>
                        </a:spcBef>
                        <a:buFontTx/>
                        <a:buNone/>
                      </a:pPr>
                      <a:endParaRPr 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>
                        <a:spcBef>
                          <a:spcPts val="0"/>
                        </a:spcBef>
                        <a:buFontTx/>
                        <a:buNone/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Нет единого подхода  к систематизации проведения процесса УГ</a:t>
                      </a:r>
                    </a:p>
                    <a:p>
                      <a:pPr>
                        <a:buNone/>
                      </a:pPr>
                      <a:endParaRPr lang="ru-RU" sz="11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Потери</a:t>
                      </a: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времени  педагогов на подготовку к проведению УГ</a:t>
                      </a:r>
                      <a:endParaRPr lang="ru-RU" sz="11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регламента структурных элементов утренней гимнастики с элементами логоритмики и приемами кинезиологии с детьми дошкольного возраста в ДОУ.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11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Стандартизация - разработка  алгоритма  проведения утренней гимнастики с элементами логоритмики и приемами кинезиологии с детьми дошкольного возраста в ДОУ.</a:t>
                      </a:r>
                      <a:endParaRPr lang="ru-RU" sz="11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1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картотеки </a:t>
                      </a: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кинезиологических упражнений и игр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</a:t>
                      </a:r>
                      <a:r>
                        <a:rPr lang="ru-RU" sz="1100" b="1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аудиотеки</a:t>
                      </a: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проведения логоритмики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сборника конспектов проведения УГ</a:t>
                      </a:r>
                      <a:endParaRPr lang="ru-RU" sz="11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Январь-март 2021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313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Низкий  уровень  компетенции воспитателей ДОУ с сфере процесса организации  утренней гимнастики с элементами логоритмики и приемами кинезиологии.</a:t>
                      </a:r>
                    </a:p>
                    <a:p>
                      <a:pPr>
                        <a:buNone/>
                      </a:pPr>
                      <a:endParaRPr lang="ru-RU" sz="11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Организация  педагогических объединений </a:t>
                      </a: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повышения уровня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компетенции воспитателей ДОУ с сфере процесса организации  утренней гимнастики с элементами логоритмики и приемами кинезиологии: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семинары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практикумы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конкурсы.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ru-RU" sz="11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 – май 2021</a:t>
                      </a:r>
                      <a:endParaRPr 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57422" y="142852"/>
            <a:ext cx="4643470" cy="428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ЛИСТ ПРОБЛЕМ 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0"/>
            <a:ext cx="6929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План мероприятий проекта «Бережливый детский сад»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428604"/>
          <a:ext cx="8572559" cy="5510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114"/>
                <a:gridCol w="771528"/>
                <a:gridCol w="857255"/>
                <a:gridCol w="771528"/>
                <a:gridCol w="942982"/>
                <a:gridCol w="685815"/>
                <a:gridCol w="771530"/>
                <a:gridCol w="685807"/>
              </a:tblGrid>
              <a:tr h="91827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Мероприятия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Ноябрь 2020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Декабрь 2020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Январь 2021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Февраль 2021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Март 2021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Апрель</a:t>
                      </a:r>
                    </a:p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Май 2021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2018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1.Создание рабочей группы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8068">
                <a:tc>
                  <a:txBody>
                    <a:bodyPr/>
                    <a:lstStyle/>
                    <a:p>
                      <a:r>
                        <a:rPr lang="ru-RU" sz="1400" kern="1200" dirty="0" smtClean="0"/>
                        <a:t>2.</a:t>
                      </a:r>
                      <a:r>
                        <a:rPr lang="ru-RU" sz="1400" kern="1200" baseline="0" dirty="0" smtClean="0"/>
                        <a:t> </a:t>
                      </a:r>
                      <a:r>
                        <a:rPr lang="ru-RU" sz="1400" kern="1200" dirty="0" smtClean="0"/>
                        <a:t>Картирование процесса текущего состояния</a:t>
                      </a:r>
                      <a:endParaRPr lang="ru-RU" sz="1400" kern="1200" dirty="0" smtClean="0"/>
                    </a:p>
                    <a:p>
                      <a:r>
                        <a:rPr lang="ru-RU" sz="1400" kern="1200" dirty="0" smtClean="0"/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01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</a:t>
                      </a:r>
                      <a:r>
                        <a:rPr lang="ru-RU" sz="1400" kern="1200" dirty="0" smtClean="0"/>
                        <a:t> </a:t>
                      </a:r>
                      <a:r>
                        <a:rPr lang="ru-RU" sz="1400" kern="1200" dirty="0" smtClean="0"/>
                        <a:t>Поиск и выявление проблем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275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</a:t>
                      </a:r>
                      <a:r>
                        <a:rPr lang="ru-RU" sz="1400" kern="1200" dirty="0" smtClean="0"/>
                        <a:t> </a:t>
                      </a:r>
                      <a:r>
                        <a:rPr lang="ru-RU" sz="1400" kern="1200" dirty="0" smtClean="0"/>
                        <a:t>Разработка целевой карты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80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5.</a:t>
                      </a:r>
                      <a:r>
                        <a:rPr lang="ru-RU" sz="1400" kern="1200" dirty="0" smtClean="0"/>
                        <a:t> </a:t>
                      </a:r>
                      <a:r>
                        <a:rPr lang="ru-RU" sz="1400" kern="1200" dirty="0" smtClean="0"/>
                        <a:t>Разработка дорожной карты реализации проекта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80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6.</a:t>
                      </a:r>
                      <a:r>
                        <a:rPr lang="ru-RU" sz="1400" kern="1200" dirty="0" smtClean="0"/>
                        <a:t> </a:t>
                      </a:r>
                      <a:r>
                        <a:rPr lang="ru-RU" sz="1400" kern="1200" dirty="0" smtClean="0"/>
                        <a:t>Внедрение улучшений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180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12.</a:t>
                      </a:r>
                      <a:r>
                        <a:rPr lang="ru-RU" sz="1400" kern="1200" dirty="0" smtClean="0"/>
                        <a:t> Подготовка и систематизация</a:t>
                      </a:r>
                    </a:p>
                    <a:p>
                      <a:r>
                        <a:rPr lang="ru-RU" sz="1400" kern="1200" dirty="0" smtClean="0"/>
                        <a:t>материалов для тиражирования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1315</TotalTime>
  <Words>642</Words>
  <PresentationFormat>Экран (4:3)</PresentationFormat>
  <Paragraphs>153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Паспорт проекта  «Бережливый детский сад»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Svetlana</cp:lastModifiedBy>
  <cp:revision>146</cp:revision>
  <dcterms:created xsi:type="dcterms:W3CDTF">2019-02-07T07:18:23Z</dcterms:created>
  <dcterms:modified xsi:type="dcterms:W3CDTF">2021-03-30T02:01:50Z</dcterms:modified>
</cp:coreProperties>
</file>